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</p:sldIdLst>
  <p:sldSz cy="5143500" cx="9144000"/>
  <p:notesSz cx="6858000" cy="9144000"/>
  <p:embeddedFontLst>
    <p:embeddedFont>
      <p:font typeface="Nanum Gothic"/>
      <p:regular r:id="rId179"/>
      <p:bold r:id="rId180"/>
    </p:embeddedFont>
    <p:embeddedFont>
      <p:font typeface="Source Sans Pro"/>
      <p:regular r:id="rId181"/>
      <p:bold r:id="rId182"/>
      <p:italic r:id="rId183"/>
      <p:boldItalic r:id="rId1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56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C10DB32-40E7-4BAF-83F6-5C2A8934D613}">
  <a:tblStyle styleId="{2C10DB32-40E7-4BAF-83F6-5C2A8934D61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84" Type="http://schemas.openxmlformats.org/officeDocument/2006/relationships/font" Target="fonts/SourceSansPro-boldItalic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SourceSansPro-italic.fntdata"/><Relationship Id="rId32" Type="http://schemas.openxmlformats.org/officeDocument/2006/relationships/slide" Target="slides/slide26.xml"/><Relationship Id="rId182" Type="http://schemas.openxmlformats.org/officeDocument/2006/relationships/font" Target="fonts/SourceSansPro-bold.fntdata"/><Relationship Id="rId35" Type="http://schemas.openxmlformats.org/officeDocument/2006/relationships/slide" Target="slides/slide29.xml"/><Relationship Id="rId181" Type="http://schemas.openxmlformats.org/officeDocument/2006/relationships/font" Target="fonts/SourceSansPro-regular.fntdata"/><Relationship Id="rId34" Type="http://schemas.openxmlformats.org/officeDocument/2006/relationships/slide" Target="slides/slide28.xml"/><Relationship Id="rId180" Type="http://schemas.openxmlformats.org/officeDocument/2006/relationships/font" Target="fonts/NanumGothic-bold.fntdata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font" Target="fonts/NanumGothic-regular.fntdata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3450bcac7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g43450bca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33c91eded_0_8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g433c91eded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433c91eded_0_8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433c91eded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433c91eded_0_8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433c91eded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33c91eded_0_8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33c91ede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3450bcac7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43450bcac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4331f7a073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4331f7a07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433c91eded_0_8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433c91eded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33eacb14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33eacb1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33eacb148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33eacb14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33eacb148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433eacb14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433eacb148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433eacb14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433eacb148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433eacb14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33eacb148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33eacb14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433eacb148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433eacb14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43450bcac7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g43450bca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4331f7a073_4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4331f7a073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4331f7a073_4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4331f7a073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433eacb148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433eacb1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433eacb148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433eacb14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433eacb148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433eacb14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4331f7a073_4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4331f7a073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331f7a692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g4331f7a6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4331f7a692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4331f7a69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4331f7a692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4331f7a6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4331f7a69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4331f7a69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1" name="Google Shape;173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8" name="Google Shape;1768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4331f7a692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4331f7a6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433eacb148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433eacb14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433eacb148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433eacb1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433eacb148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433eacb14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1" name="Google Shape;184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4331f7a692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4331f7a69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33c91eded_0_9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33c91ede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433c91eded_0_9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433c91eded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433eacb14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433eacb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433eacb148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433eacb1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8" name="Google Shape;194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4" name="Google Shape;195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33c91ed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433c91e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450bcac7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43450bcac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3450bcac7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43450bcac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3450bcac7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43450bca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3450bcac7_1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43450bcac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33eacb148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33eacb14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33eacb148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33eacb14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33eacb148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33eacb14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33eacb148_0_2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33eacb14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33eacb148_0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33eacb14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331f7a07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331f7a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eacb148_0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eacb14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33c91eded_0_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433c91ede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33c91eded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433c91ede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33c91eded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433c91ede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33c91eded_0_3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433c91ede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3450bcac7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43450bcac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3450bcac7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43450bcac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33c91eded_0_6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33c91eded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33c91eded_0_7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33c91ede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33c91eded_0_7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33c91eded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33c91eded_0_7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33c91ede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33c91eded_0_7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33c91eded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33c91eded_0_8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33c91ede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33c91eded_0_8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33c91eded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33c91eded_0_8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433c91ede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331f7a692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4331f7a6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33c91eded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433c91ede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33c91eded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433c91ede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33c91eded_0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433c91ede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33c91eded_0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433c91ede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33c91eded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433c91ede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33c91eded_0_8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33c91eded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433c91eded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433c91ede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33c91eded_0_4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433c91ede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33c91eded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433c91ede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3450bcac7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43450bcac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C5B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92000" y="2449013"/>
            <a:ext cx="576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ink">
  <p:cSld name="BLANK_1">
    <p:bg>
      <p:bgPr>
        <a:solidFill>
          <a:srgbClr val="FD8E8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2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60" name="Google Shape;60;p12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70" name="Google Shape;70;p13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489284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pink">
  <p:cSld name="TITLE_1_2">
    <p:bg>
      <p:bgPr>
        <a:solidFill>
          <a:srgbClr val="FD8E8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ctrTitle"/>
          </p:nvPr>
        </p:nvSpPr>
        <p:spPr>
          <a:xfrm>
            <a:off x="665225" y="1513519"/>
            <a:ext cx="4927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854252" y="2941706"/>
            <a:ext cx="3815400" cy="745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eal">
  <p:cSld name="BLANK_1_1">
    <p:bg>
      <p:bgPr>
        <a:solidFill>
          <a:srgbClr val="6CF3CE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teal">
  <p:cSld name="TITLE_1">
    <p:bg>
      <p:bgPr>
        <a:solidFill>
          <a:srgbClr val="6CF3CE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 txBox="1"/>
          <p:nvPr>
            <p:ph type="ctrTitle"/>
          </p:nvPr>
        </p:nvSpPr>
        <p:spPr>
          <a:xfrm>
            <a:off x="665225" y="1513519"/>
            <a:ext cx="4927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854252" y="2941706"/>
            <a:ext cx="3815400" cy="745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25" name="Google Shape;25;p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0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33" name="Google Shape;33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05768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10450" y="2092744"/>
            <a:ext cx="7523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1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1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1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3593400" y="1124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i="0" sz="60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  <a:defRPr b="1" i="0" sz="1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_1_1">
    <p:bg>
      <p:bgPr>
        <a:solidFill>
          <a:srgbClr val="00C5B9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0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6.png"/><Relationship Id="rId4" Type="http://schemas.openxmlformats.org/officeDocument/2006/relationships/image" Target="../media/image132.png"/><Relationship Id="rId5" Type="http://schemas.openxmlformats.org/officeDocument/2006/relationships/image" Target="../media/image134.png"/><Relationship Id="rId6" Type="http://schemas.openxmlformats.org/officeDocument/2006/relationships/image" Target="../media/image13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8.png"/><Relationship Id="rId4" Type="http://schemas.openxmlformats.org/officeDocument/2006/relationships/image" Target="../media/image13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5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0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3.png"/><Relationship Id="rId4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7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0.png"/><Relationship Id="rId4" Type="http://schemas.openxmlformats.org/officeDocument/2006/relationships/image" Target="../media/image159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59.png"/><Relationship Id="rId8" Type="http://schemas.openxmlformats.org/officeDocument/2006/relationships/image" Target="../media/image6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3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4.png"/><Relationship Id="rId4" Type="http://schemas.openxmlformats.org/officeDocument/2006/relationships/image" Target="../media/image158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6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6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www.holaxprogramming.com/2017/06/12/encryption-with-rsa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1.png"/><Relationship Id="rId4" Type="http://schemas.openxmlformats.org/officeDocument/2006/relationships/image" Target="../media/image15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79.png"/><Relationship Id="rId4" Type="http://schemas.openxmlformats.org/officeDocument/2006/relationships/image" Target="../media/image17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84.png"/><Relationship Id="rId4" Type="http://schemas.openxmlformats.org/officeDocument/2006/relationships/image" Target="../media/image186.png"/><Relationship Id="rId5" Type="http://schemas.openxmlformats.org/officeDocument/2006/relationships/image" Target="../media/image185.png"/><Relationship Id="rId6" Type="http://schemas.openxmlformats.org/officeDocument/2006/relationships/image" Target="../media/image18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8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3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88.png"/><Relationship Id="rId4" Type="http://schemas.openxmlformats.org/officeDocument/2006/relationships/image" Target="../media/image19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2.png"/><Relationship Id="rId4" Type="http://schemas.openxmlformats.org/officeDocument/2006/relationships/image" Target="../media/image19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96.png"/><Relationship Id="rId4" Type="http://schemas.openxmlformats.org/officeDocument/2006/relationships/image" Target="../media/image19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8.png"/><Relationship Id="rId4" Type="http://schemas.openxmlformats.org/officeDocument/2006/relationships/image" Target="../media/image204.png"/><Relationship Id="rId5" Type="http://schemas.openxmlformats.org/officeDocument/2006/relationships/image" Target="../media/image199.png"/><Relationship Id="rId6" Type="http://schemas.openxmlformats.org/officeDocument/2006/relationships/image" Target="../media/image201.png"/><Relationship Id="rId7" Type="http://schemas.openxmlformats.org/officeDocument/2006/relationships/image" Target="../media/image200.png"/><Relationship Id="rId8" Type="http://schemas.openxmlformats.org/officeDocument/2006/relationships/image" Target="../media/image20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8.png"/><Relationship Id="rId4" Type="http://schemas.openxmlformats.org/officeDocument/2006/relationships/image" Target="../media/image20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0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1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06.png"/><Relationship Id="rId4" Type="http://schemas.openxmlformats.org/officeDocument/2006/relationships/image" Target="../media/image213.png"/><Relationship Id="rId5" Type="http://schemas.openxmlformats.org/officeDocument/2006/relationships/image" Target="../media/image2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08.png"/><Relationship Id="rId4" Type="http://schemas.openxmlformats.org/officeDocument/2006/relationships/image" Target="../media/image210.png"/><Relationship Id="rId5" Type="http://schemas.openxmlformats.org/officeDocument/2006/relationships/image" Target="../media/image209.png"/><Relationship Id="rId6" Type="http://schemas.openxmlformats.org/officeDocument/2006/relationships/image" Target="../media/image21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1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21.png"/><Relationship Id="rId4" Type="http://schemas.openxmlformats.org/officeDocument/2006/relationships/image" Target="../media/image212.png"/><Relationship Id="rId5" Type="http://schemas.openxmlformats.org/officeDocument/2006/relationships/image" Target="../media/image214.png"/><Relationship Id="rId6" Type="http://schemas.openxmlformats.org/officeDocument/2006/relationships/image" Target="../media/image21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2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2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24.png"/><Relationship Id="rId4" Type="http://schemas.openxmlformats.org/officeDocument/2006/relationships/image" Target="../media/image220.png"/><Relationship Id="rId5" Type="http://schemas.openxmlformats.org/officeDocument/2006/relationships/image" Target="../media/image21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2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22.png"/><Relationship Id="rId4" Type="http://schemas.openxmlformats.org/officeDocument/2006/relationships/image" Target="../media/image22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2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30.png"/><Relationship Id="rId4" Type="http://schemas.openxmlformats.org/officeDocument/2006/relationships/image" Target="../media/image226.png"/><Relationship Id="rId5" Type="http://schemas.openxmlformats.org/officeDocument/2006/relationships/image" Target="../media/image232.png"/><Relationship Id="rId6" Type="http://schemas.openxmlformats.org/officeDocument/2006/relationships/image" Target="../media/image227.png"/><Relationship Id="rId7" Type="http://schemas.openxmlformats.org/officeDocument/2006/relationships/image" Target="../media/image2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31.png"/><Relationship Id="rId4" Type="http://schemas.openxmlformats.org/officeDocument/2006/relationships/image" Target="../media/image233.png"/><Relationship Id="rId5" Type="http://schemas.openxmlformats.org/officeDocument/2006/relationships/image" Target="../media/image236.png"/><Relationship Id="rId6" Type="http://schemas.openxmlformats.org/officeDocument/2006/relationships/image" Target="../media/image235.png"/><Relationship Id="rId7" Type="http://schemas.openxmlformats.org/officeDocument/2006/relationships/image" Target="../media/image237.png"/><Relationship Id="rId8" Type="http://schemas.openxmlformats.org/officeDocument/2006/relationships/image" Target="../media/image23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38.png"/><Relationship Id="rId4" Type="http://schemas.openxmlformats.org/officeDocument/2006/relationships/image" Target="../media/image22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4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42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4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47.png"/><Relationship Id="rId4" Type="http://schemas.openxmlformats.org/officeDocument/2006/relationships/image" Target="../media/image244.png"/><Relationship Id="rId5" Type="http://schemas.openxmlformats.org/officeDocument/2006/relationships/image" Target="../media/image246.png"/><Relationship Id="rId6" Type="http://schemas.openxmlformats.org/officeDocument/2006/relationships/image" Target="../media/image248.png"/><Relationship Id="rId7" Type="http://schemas.openxmlformats.org/officeDocument/2006/relationships/image" Target="../media/image25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54.png"/><Relationship Id="rId4" Type="http://schemas.openxmlformats.org/officeDocument/2006/relationships/image" Target="../media/image249.png"/><Relationship Id="rId5" Type="http://schemas.openxmlformats.org/officeDocument/2006/relationships/image" Target="../media/image25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google.co.kr/search?q=oauth+2.0+flow&amp;rlz=1C1NHXL_koKR732KR732&amp;tbm=isch&amp;source=iu&amp;ictx=1&amp;fir=_ec0mNkuBD0VbM%253A%252CYQHcLMiQEzpnhM%252C_&amp;usg=AI4_-kRAXr95gCMfFzfOMfIC1qWD1TkBtg&amp;sa=X&amp;ved=2ahUKEwiW0ZuaivbdAhWLfLwKHd2UDQQQ9QEwAHoECAYQBA#imgrc=_ec0mNkuBD0Vb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1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9" Type="http://schemas.openxmlformats.org/officeDocument/2006/relationships/image" Target="../media/image73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Relationship Id="rId7" Type="http://schemas.openxmlformats.org/officeDocument/2006/relationships/image" Target="../media/image74.png"/><Relationship Id="rId8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Relationship Id="rId4" Type="http://schemas.openxmlformats.org/officeDocument/2006/relationships/image" Target="../media/image125.png"/><Relationship Id="rId5" Type="http://schemas.openxmlformats.org/officeDocument/2006/relationships/image" Target="../media/image82.png"/><Relationship Id="rId6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78.png"/><Relationship Id="rId6" Type="http://schemas.openxmlformats.org/officeDocument/2006/relationships/image" Target="../media/image68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7.png"/><Relationship Id="rId4" Type="http://schemas.openxmlformats.org/officeDocument/2006/relationships/image" Target="../media/image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Relationship Id="rId4" Type="http://schemas.openxmlformats.org/officeDocument/2006/relationships/hyperlink" Target="https://accounts.kakao.com/login" TargetMode="External"/><Relationship Id="rId5" Type="http://schemas.openxmlformats.org/officeDocument/2006/relationships/hyperlink" Target="https://kauth.kakao.com/oauth/authorize" TargetMode="External"/><Relationship Id="rId6" Type="http://schemas.openxmlformats.org/officeDocument/2006/relationships/hyperlink" Target="https://kauth.kakao.com/oauth/authorize" TargetMode="External"/><Relationship Id="rId7" Type="http://schemas.openxmlformats.org/officeDocument/2006/relationships/hyperlink" Target="https://kauth.kakao.com/oauth/authorize" TargetMode="External"/><Relationship Id="rId8" Type="http://schemas.openxmlformats.org/officeDocument/2006/relationships/image" Target="../media/image10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Relationship Id="rId5" Type="http://schemas.openxmlformats.org/officeDocument/2006/relationships/image" Target="../media/image10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1.png"/><Relationship Id="rId4" Type="http://schemas.openxmlformats.org/officeDocument/2006/relationships/image" Target="../media/image1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1692000" y="2276058"/>
            <a:ext cx="576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1200"/>
              <a:buFont typeface="Source Sans Pro"/>
              <a:buNone/>
            </a:pPr>
            <a:r>
              <a:rPr b="1" i="1" lang="en" sz="4800" u="none" cap="none" strike="noStrike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CA2KE</a:t>
            </a:r>
            <a:endParaRPr b="1" i="0" sz="4800" u="none" cap="none" strike="noStrike">
              <a:solidFill>
                <a:srgbClr val="FF99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디저트 주문 사이트</a:t>
            </a: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18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8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허지혜  백경호  이현호  조영희  정경민</a:t>
            </a:r>
            <a:endParaRPr b="0" i="0" sz="1800" u="none" cap="none" strike="noStrike">
              <a:solidFill>
                <a:srgbClr val="FF99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2 - 2. Library &amp; Open API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603100" y="10997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Library &amp; Open API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0" name="Google Shape;250;p24"/>
          <p:cNvGraphicFramePr/>
          <p:nvPr/>
        </p:nvGraphicFramePr>
        <p:xfrm>
          <a:off x="603100" y="15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{2C10DB32-40E7-4BAF-83F6-5C2A8934D613}</a:tableStyleId>
              </a:tblPr>
              <a:tblGrid>
                <a:gridCol w="1973275"/>
                <a:gridCol w="6007800"/>
              </a:tblGrid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LIBRARY (jar)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ojdbc6 / commons-dbcp / mybatis / commons-fileupload / commons-io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/ jstl /  json / gson / httpcore / httpclient / mail / jackson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LIBRARY (js)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jQuery / datePicker /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rsa.js / rng.js / prng4.js / jsbn.js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OPEN API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Google Chart API /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Daum Maps API / Naver Oauth 2.0 API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Kakao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Oauth 2.0 API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0" name="Google Shape;111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0" y="1466250"/>
            <a:ext cx="6401399" cy="30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14"/>
          <p:cNvSpPr txBox="1"/>
          <p:nvPr/>
        </p:nvSpPr>
        <p:spPr>
          <a:xfrm>
            <a:off x="2650600" y="24878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2" name="Google Shape;1112;p114"/>
          <p:cNvSpPr txBox="1"/>
          <p:nvPr/>
        </p:nvSpPr>
        <p:spPr>
          <a:xfrm>
            <a:off x="5632900" y="25608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3" name="Google Shape;1113;p114"/>
          <p:cNvSpPr txBox="1"/>
          <p:nvPr/>
        </p:nvSpPr>
        <p:spPr>
          <a:xfrm>
            <a:off x="4086825" y="40974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4" name="Google Shape;1114;p114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개수 수정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숫자만 입력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삭제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항목 삭제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주문하기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페이지로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홈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화면으로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5" name="Google Shape;1115;p114"/>
          <p:cNvSpPr txBox="1"/>
          <p:nvPr/>
        </p:nvSpPr>
        <p:spPr>
          <a:xfrm>
            <a:off x="5451700" y="40974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6" name="Google Shape;1116;p11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15"/>
          <p:cNvPicPr preferRelativeResize="0"/>
          <p:nvPr/>
        </p:nvPicPr>
        <p:blipFill rotWithShape="1">
          <a:blip r:embed="rId3">
            <a:alphaModFix/>
          </a:blip>
          <a:srcRect b="13107" l="0" r="0" t="23230"/>
          <a:stretch/>
        </p:blipFill>
        <p:spPr>
          <a:xfrm>
            <a:off x="400975" y="1346925"/>
            <a:ext cx="5191874" cy="15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5"/>
          <p:cNvSpPr txBox="1"/>
          <p:nvPr/>
        </p:nvSpPr>
        <p:spPr>
          <a:xfrm>
            <a:off x="400975" y="1059850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3" name="Google Shape;1123;p11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4" name="Google Shape;112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575" y="1632925"/>
            <a:ext cx="22669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4100" y="3522425"/>
            <a:ext cx="22479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975" y="3372725"/>
            <a:ext cx="5191874" cy="15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15"/>
          <p:cNvSpPr txBox="1"/>
          <p:nvPr/>
        </p:nvSpPr>
        <p:spPr>
          <a:xfrm>
            <a:off x="400975" y="3086375"/>
            <a:ext cx="368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후 - 결제금액 업데이트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8" name="Google Shape;1128;p115"/>
          <p:cNvSpPr/>
          <p:nvPr/>
        </p:nvSpPr>
        <p:spPr>
          <a:xfrm>
            <a:off x="2533500" y="1632925"/>
            <a:ext cx="583200" cy="3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15"/>
          <p:cNvSpPr/>
          <p:nvPr/>
        </p:nvSpPr>
        <p:spPr>
          <a:xfrm>
            <a:off x="2533500" y="3678275"/>
            <a:ext cx="583200" cy="3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15"/>
          <p:cNvSpPr/>
          <p:nvPr/>
        </p:nvSpPr>
        <p:spPr>
          <a:xfrm>
            <a:off x="4278825" y="4701800"/>
            <a:ext cx="12663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15"/>
          <p:cNvSpPr txBox="1"/>
          <p:nvPr/>
        </p:nvSpPr>
        <p:spPr>
          <a:xfrm>
            <a:off x="5903050" y="1059850"/>
            <a:ext cx="28500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시 숫자 입력여부 검사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입력값이 숫자가 아닌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입력값이 숫자인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2" name="Google Shape;1132;p115"/>
          <p:cNvSpPr/>
          <p:nvPr/>
        </p:nvSpPr>
        <p:spPr>
          <a:xfrm>
            <a:off x="4961925" y="3728977"/>
            <a:ext cx="525600" cy="1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75" y="3674813"/>
            <a:ext cx="5191874" cy="102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5" y="1621063"/>
            <a:ext cx="5191874" cy="15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6"/>
          <p:cNvSpPr txBox="1"/>
          <p:nvPr/>
        </p:nvSpPr>
        <p:spPr>
          <a:xfrm>
            <a:off x="400975" y="126962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항목 삭제 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1" name="Google Shape;1141;p11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2" name="Google Shape;1142;p116"/>
          <p:cNvSpPr txBox="1"/>
          <p:nvPr/>
        </p:nvSpPr>
        <p:spPr>
          <a:xfrm>
            <a:off x="400975" y="3314975"/>
            <a:ext cx="368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항목 삭제 후 - 결제금액 업데이트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3" name="Google Shape;1143;p116"/>
          <p:cNvSpPr/>
          <p:nvPr/>
        </p:nvSpPr>
        <p:spPr>
          <a:xfrm>
            <a:off x="4961925" y="2664875"/>
            <a:ext cx="525600" cy="1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16"/>
          <p:cNvSpPr/>
          <p:nvPr/>
        </p:nvSpPr>
        <p:spPr>
          <a:xfrm>
            <a:off x="4269250" y="4435400"/>
            <a:ext cx="12663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116"/>
          <p:cNvGrpSpPr/>
          <p:nvPr/>
        </p:nvGrpSpPr>
        <p:grpSpPr>
          <a:xfrm>
            <a:off x="5982075" y="2122600"/>
            <a:ext cx="2850000" cy="1816118"/>
            <a:chOff x="5972525" y="1234075"/>
            <a:chExt cx="2850000" cy="1816118"/>
          </a:xfrm>
        </p:grpSpPr>
        <p:sp>
          <p:nvSpPr>
            <p:cNvPr id="1146" name="Google Shape;1146;p116"/>
            <p:cNvSpPr txBox="1"/>
            <p:nvPr/>
          </p:nvSpPr>
          <p:spPr>
            <a:xfrm>
              <a:off x="5972525" y="1234075"/>
              <a:ext cx="28500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삭제 메시지 출력</a:t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47" name="Google Shape;1147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42350" y="1602393"/>
              <a:ext cx="2466975" cy="14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8" name="Google Shape;1148;p11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54" name="Google Shape;115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950" y="1008938"/>
            <a:ext cx="4879002" cy="39821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5" name="Google Shape;1155;p117"/>
          <p:cNvSpPr txBox="1"/>
          <p:nvPr/>
        </p:nvSpPr>
        <p:spPr>
          <a:xfrm>
            <a:off x="2938025" y="27132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6" name="Google Shape;1156;p117"/>
          <p:cNvSpPr txBox="1"/>
          <p:nvPr/>
        </p:nvSpPr>
        <p:spPr>
          <a:xfrm>
            <a:off x="1293000" y="34911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7" name="Google Shape;1157;p117"/>
          <p:cNvSpPr txBox="1"/>
          <p:nvPr/>
        </p:nvSpPr>
        <p:spPr>
          <a:xfrm>
            <a:off x="2823300" y="41337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8" name="Google Shape;1158;p117"/>
          <p:cNvSpPr txBox="1"/>
          <p:nvPr/>
        </p:nvSpPr>
        <p:spPr>
          <a:xfrm>
            <a:off x="2545475" y="4572950"/>
            <a:ext cx="2828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             ⑤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9" name="Google Shape;1159;p117"/>
          <p:cNvSpPr txBox="1"/>
          <p:nvPr/>
        </p:nvSpPr>
        <p:spPr>
          <a:xfrm>
            <a:off x="6214850" y="1255225"/>
            <a:ext cx="24171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회원정보 수정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페이지로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결제 방법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/ 무통장 입금 중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결제 진행 동의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전 필수 체크 항목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결제하기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페이지로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홈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화면으로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0" name="Google Shape;1160;p11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6" name="Google Shape;1166;p118"/>
          <p:cNvPicPr preferRelativeResize="0"/>
          <p:nvPr/>
        </p:nvPicPr>
        <p:blipFill rotWithShape="1">
          <a:blip r:embed="rId3">
            <a:alphaModFix/>
          </a:blip>
          <a:srcRect b="0" l="0" r="5212" t="0"/>
          <a:stretch/>
        </p:blipFill>
        <p:spPr>
          <a:xfrm>
            <a:off x="2011000" y="1380800"/>
            <a:ext cx="5223875" cy="135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7" name="Google Shape;1167;p118"/>
          <p:cNvPicPr preferRelativeResize="0"/>
          <p:nvPr/>
        </p:nvPicPr>
        <p:blipFill rotWithShape="1">
          <a:blip r:embed="rId4">
            <a:alphaModFix/>
          </a:blip>
          <a:srcRect b="0" l="1585" r="8700" t="0"/>
          <a:stretch/>
        </p:blipFill>
        <p:spPr>
          <a:xfrm>
            <a:off x="2011000" y="3240850"/>
            <a:ext cx="5223874" cy="146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8" name="Google Shape;1168;p118"/>
          <p:cNvSpPr txBox="1"/>
          <p:nvPr/>
        </p:nvSpPr>
        <p:spPr>
          <a:xfrm>
            <a:off x="1909125" y="104042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 - 신용카드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9" name="Google Shape;1169;p118"/>
          <p:cNvSpPr txBox="1"/>
          <p:nvPr/>
        </p:nvSpPr>
        <p:spPr>
          <a:xfrm>
            <a:off x="1909125" y="2884750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 - 무통장 입금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0" name="Google Shape;1170;p11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필수 정보 선택 여부 검사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6" name="Google Shape;1176;p119"/>
          <p:cNvSpPr txBox="1"/>
          <p:nvPr/>
        </p:nvSpPr>
        <p:spPr>
          <a:xfrm>
            <a:off x="1794775" y="1002200"/>
            <a:ext cx="4438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카드 결제 / 무통장 입금 여부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7" name="Google Shape;117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825" y="3219350"/>
            <a:ext cx="2105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838" y="1325287"/>
            <a:ext cx="2105025" cy="141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7350" y="1325299"/>
            <a:ext cx="2104997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7350" y="3209800"/>
            <a:ext cx="2152650" cy="1447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9"/>
          <p:cNvSpPr txBox="1"/>
          <p:nvPr/>
        </p:nvSpPr>
        <p:spPr>
          <a:xfrm>
            <a:off x="5016075" y="1002200"/>
            <a:ext cx="4438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신용카드 결제 - 개인카드/법인카드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2" name="Google Shape;1182;p119"/>
          <p:cNvSpPr txBox="1"/>
          <p:nvPr/>
        </p:nvSpPr>
        <p:spPr>
          <a:xfrm>
            <a:off x="1794775" y="2874900"/>
            <a:ext cx="3312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신용카드사 / 입금 은행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3" name="Google Shape;1183;p119"/>
          <p:cNvSpPr txBox="1"/>
          <p:nvPr/>
        </p:nvSpPr>
        <p:spPr>
          <a:xfrm>
            <a:off x="5016075" y="2874900"/>
            <a:ext cx="3674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 ‘결제 진행 동의’ 체크박스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4" name="Google Shape;1184;p11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완료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결제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90" name="Google Shape;1190;p120"/>
          <p:cNvPicPr preferRelativeResize="0"/>
          <p:nvPr/>
        </p:nvPicPr>
        <p:blipFill rotWithShape="1">
          <a:blip r:embed="rId3">
            <a:alphaModFix/>
          </a:blip>
          <a:srcRect b="3185" l="0" r="0" t="0"/>
          <a:stretch/>
        </p:blipFill>
        <p:spPr>
          <a:xfrm>
            <a:off x="273825" y="1362675"/>
            <a:ext cx="5749801" cy="33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1" name="Google Shape;119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188" y="2158850"/>
            <a:ext cx="26384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0"/>
          <p:cNvSpPr txBox="1"/>
          <p:nvPr/>
        </p:nvSpPr>
        <p:spPr>
          <a:xfrm>
            <a:off x="6381600" y="16022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 [뒤로]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&amp; 백스페이스바 동작 방지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3" name="Google Shape;1193;p120"/>
          <p:cNvSpPr txBox="1"/>
          <p:nvPr/>
        </p:nvSpPr>
        <p:spPr>
          <a:xfrm>
            <a:off x="6243188" y="38358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주문내역 보기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MyPage로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4" name="Google Shape;1194;p120"/>
          <p:cNvSpPr txBox="1"/>
          <p:nvPr/>
        </p:nvSpPr>
        <p:spPr>
          <a:xfrm>
            <a:off x="1628250" y="43056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5" name="Google Shape;1195;p12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완료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무통장 입금 주문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1" name="Google Shape;120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25" y="1545675"/>
            <a:ext cx="5749800" cy="29784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2" name="Google Shape;120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188" y="2158850"/>
            <a:ext cx="26384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1"/>
          <p:cNvSpPr txBox="1"/>
          <p:nvPr/>
        </p:nvSpPr>
        <p:spPr>
          <a:xfrm>
            <a:off x="6381600" y="16022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 [뒤로]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&amp; 백스페이스바 동작 방지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4" name="Google Shape;1204;p121"/>
          <p:cNvSpPr txBox="1"/>
          <p:nvPr/>
        </p:nvSpPr>
        <p:spPr>
          <a:xfrm>
            <a:off x="6243188" y="38358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주문내역 보기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MyPage로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5" name="Google Shape;1205;p121"/>
          <p:cNvSpPr txBox="1"/>
          <p:nvPr/>
        </p:nvSpPr>
        <p:spPr>
          <a:xfrm>
            <a:off x="1637800" y="41226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6" name="Google Shape;1206;p12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2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17" name="Google Shape;121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5" y="1154299"/>
            <a:ext cx="8059549" cy="3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1" type="body"/>
          </p:nvPr>
        </p:nvSpPr>
        <p:spPr>
          <a:xfrm>
            <a:off x="2554050" y="2168300"/>
            <a:ext cx="4035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RSA 암호화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간단요약</a:t>
            </a:r>
            <a:endParaRPr b="0" i="0" sz="32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</a:t>
            </a:r>
            <a:endParaRPr/>
          </a:p>
        </p:txBody>
      </p:sp>
      <p:pic>
        <p:nvPicPr>
          <p:cNvPr id="1224" name="Google Shape;12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75" y="1566050"/>
            <a:ext cx="7703775" cy="32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4"/>
          <p:cNvSpPr txBox="1"/>
          <p:nvPr/>
        </p:nvSpPr>
        <p:spPr>
          <a:xfrm>
            <a:off x="701978" y="1146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제목 클릭 시 공지 내용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6" name="Google Shape;1226;p12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endParaRPr/>
          </a:p>
        </p:txBody>
      </p:sp>
      <p:pic>
        <p:nvPicPr>
          <p:cNvPr id="1232" name="Google Shape;123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8" y="1280600"/>
            <a:ext cx="8066126" cy="3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endParaRPr/>
          </a:p>
        </p:txBody>
      </p:sp>
      <p:pic>
        <p:nvPicPr>
          <p:cNvPr id="1239" name="Google Shape;12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0" y="1559550"/>
            <a:ext cx="7622199" cy="34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6"/>
          <p:cNvSpPr txBox="1"/>
          <p:nvPr/>
        </p:nvSpPr>
        <p:spPr>
          <a:xfrm>
            <a:off x="701978" y="1146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제목 클릭 시 FAQ 내용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1" name="Google Shape;1241;p12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47" name="Google Shape;124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937" y="1040850"/>
            <a:ext cx="6986124" cy="39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2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350" y="1192975"/>
            <a:ext cx="7255301" cy="20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2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5" name="Google Shape;1255;p128"/>
          <p:cNvSpPr txBox="1"/>
          <p:nvPr/>
        </p:nvSpPr>
        <p:spPr>
          <a:xfrm>
            <a:off x="5149253" y="328667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문의글 조회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비공개글은 작성자만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6" name="Google Shape;125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775" y="3835850"/>
            <a:ext cx="1833225" cy="12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8"/>
          <p:cNvSpPr txBox="1"/>
          <p:nvPr/>
        </p:nvSpPr>
        <p:spPr>
          <a:xfrm>
            <a:off x="644128" y="1066650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8" name="Google Shape;1258;p128"/>
          <p:cNvSpPr txBox="1"/>
          <p:nvPr/>
        </p:nvSpPr>
        <p:spPr>
          <a:xfrm>
            <a:off x="2593928" y="1629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9" name="Google Shape;1259;p128"/>
          <p:cNvSpPr txBox="1"/>
          <p:nvPr/>
        </p:nvSpPr>
        <p:spPr>
          <a:xfrm>
            <a:off x="944349" y="328666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문의글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로그인한 회원만 문의글 작성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60" name="Google Shape;1260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9425" y="3835850"/>
            <a:ext cx="2465900" cy="12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7" name="Google Shape;126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5" y="1584375"/>
            <a:ext cx="5833600" cy="292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8" name="Google Shape;1268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5263" y="1656150"/>
            <a:ext cx="17811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5275" y="2587625"/>
            <a:ext cx="1781175" cy="1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5275" y="3442450"/>
            <a:ext cx="1781171" cy="1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9"/>
          <p:cNvSpPr txBox="1"/>
          <p:nvPr/>
        </p:nvSpPr>
        <p:spPr>
          <a:xfrm>
            <a:off x="6480075" y="1013550"/>
            <a:ext cx="218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필수 항목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2" name="Google Shape;1272;p12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8" name="Google Shape;127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150" y="1509875"/>
            <a:ext cx="6825676" cy="316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9" name="Google Shape;1279;p130"/>
          <p:cNvSpPr txBox="1"/>
          <p:nvPr/>
        </p:nvSpPr>
        <p:spPr>
          <a:xfrm>
            <a:off x="1306399" y="109501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조회 -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본인이 작성한 글일 경우 삭제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0" name="Google Shape;1280;p13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3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86" name="Google Shape;128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324" y="1486299"/>
            <a:ext cx="6935375" cy="338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7" name="Google Shape;1287;p131"/>
          <p:cNvSpPr txBox="1"/>
          <p:nvPr/>
        </p:nvSpPr>
        <p:spPr>
          <a:xfrm>
            <a:off x="1306401" y="1095025"/>
            <a:ext cx="6663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조회 -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회원이 작성한 글일 경우 내용 확인만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8" name="Google Shape;1288;p131"/>
          <p:cNvSpPr/>
          <p:nvPr/>
        </p:nvSpPr>
        <p:spPr>
          <a:xfrm>
            <a:off x="2487075" y="3782725"/>
            <a:ext cx="2353200" cy="5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31"/>
          <p:cNvSpPr txBox="1"/>
          <p:nvPr/>
        </p:nvSpPr>
        <p:spPr>
          <a:xfrm>
            <a:off x="4840275" y="3836200"/>
            <a:ext cx="401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[답변완료]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 상태일 경우 판매자 답변 확인 가능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0" name="Google Shape;1290;p13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32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페이지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</a:t>
            </a:r>
            <a:endParaRPr/>
          </a:p>
        </p:txBody>
      </p:sp>
      <p:grpSp>
        <p:nvGrpSpPr>
          <p:cNvPr id="1301" name="Google Shape;1301;p133"/>
          <p:cNvGrpSpPr/>
          <p:nvPr/>
        </p:nvGrpSpPr>
        <p:grpSpPr>
          <a:xfrm>
            <a:off x="548279" y="1437330"/>
            <a:ext cx="6628012" cy="3546901"/>
            <a:chOff x="719975" y="1001900"/>
            <a:chExt cx="6380451" cy="3982149"/>
          </a:xfrm>
        </p:grpSpPr>
        <p:pic>
          <p:nvPicPr>
            <p:cNvPr id="1302" name="Google Shape;1302;p133"/>
            <p:cNvPicPr preferRelativeResize="0"/>
            <p:nvPr/>
          </p:nvPicPr>
          <p:blipFill rotWithShape="1">
            <a:blip r:embed="rId3">
              <a:alphaModFix/>
            </a:blip>
            <a:srcRect b="0" l="0" r="4698" t="0"/>
            <a:stretch/>
          </p:blipFill>
          <p:spPr>
            <a:xfrm>
              <a:off x="819750" y="1001900"/>
              <a:ext cx="6280676" cy="3982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133"/>
            <p:cNvSpPr txBox="1"/>
            <p:nvPr/>
          </p:nvSpPr>
          <p:spPr>
            <a:xfrm>
              <a:off x="719975" y="143022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4" name="Google Shape;1304;p133"/>
            <p:cNvSpPr txBox="1"/>
            <p:nvPr/>
          </p:nvSpPr>
          <p:spPr>
            <a:xfrm>
              <a:off x="719975" y="1695359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5" name="Google Shape;1305;p133"/>
            <p:cNvSpPr txBox="1"/>
            <p:nvPr/>
          </p:nvSpPr>
          <p:spPr>
            <a:xfrm>
              <a:off x="719975" y="193935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6" name="Google Shape;1306;p133"/>
            <p:cNvSpPr txBox="1"/>
            <p:nvPr/>
          </p:nvSpPr>
          <p:spPr>
            <a:xfrm>
              <a:off x="719975" y="2190397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④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7" name="Google Shape;1307;p133"/>
            <p:cNvSpPr txBox="1"/>
            <p:nvPr/>
          </p:nvSpPr>
          <p:spPr>
            <a:xfrm>
              <a:off x="719975" y="2448486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⑤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08" name="Google Shape;1308;p133"/>
          <p:cNvSpPr txBox="1"/>
          <p:nvPr/>
        </p:nvSpPr>
        <p:spPr>
          <a:xfrm>
            <a:off x="7176525" y="1378675"/>
            <a:ext cx="1932600" cy="3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구매 내역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초기 화면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③ 장바구니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④ 회원 탈퇴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⑤ 메인 화면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09" name="Google Shape;1309;p133"/>
          <p:cNvGrpSpPr/>
          <p:nvPr/>
        </p:nvGrpSpPr>
        <p:grpSpPr>
          <a:xfrm>
            <a:off x="4305050" y="998192"/>
            <a:ext cx="2727474" cy="380475"/>
            <a:chOff x="493200" y="1201775"/>
            <a:chExt cx="2727474" cy="380475"/>
          </a:xfrm>
        </p:grpSpPr>
        <p:pic>
          <p:nvPicPr>
            <p:cNvPr id="1310" name="Google Shape;1310;p133"/>
            <p:cNvPicPr preferRelativeResize="0"/>
            <p:nvPr/>
          </p:nvPicPr>
          <p:blipFill rotWithShape="1">
            <a:blip r:embed="rId4">
              <a:alphaModFix/>
            </a:blip>
            <a:srcRect b="20133" l="54904" r="0" t="25887"/>
            <a:stretch/>
          </p:blipFill>
          <p:spPr>
            <a:xfrm>
              <a:off x="493200" y="1201775"/>
              <a:ext cx="2727474" cy="38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133"/>
            <p:cNvSpPr/>
            <p:nvPr/>
          </p:nvSpPr>
          <p:spPr>
            <a:xfrm>
              <a:off x="1923525" y="1268250"/>
              <a:ext cx="577800" cy="2397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133"/>
          <p:cNvSpPr txBox="1"/>
          <p:nvPr/>
        </p:nvSpPr>
        <p:spPr>
          <a:xfrm>
            <a:off x="591850" y="1004496"/>
            <a:ext cx="3400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로그인 후 상단 툴바를 통해 MyPage 접속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3" name="Google Shape;1313;p133"/>
          <p:cNvSpPr/>
          <p:nvPr/>
        </p:nvSpPr>
        <p:spPr>
          <a:xfrm>
            <a:off x="3954238" y="1112239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3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200">
                <a:latin typeface="Nanum Gothic"/>
                <a:ea typeface="Nanum Gothic"/>
                <a:cs typeface="Nanum Gothic"/>
                <a:sym typeface="Nanum Gothic"/>
              </a:rPr>
              <a:t>RSA 암호화 </a:t>
            </a:r>
            <a:r>
              <a:rPr b="1" i="0" lang="en" sz="4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목적</a:t>
            </a:r>
            <a:endParaRPr b="1" i="0" sz="4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로그인 처리를 할 때 평문으로 전송할 경우,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중간에서 정보를 가로채어 권한이 없는 사용자가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가로챈 </a:t>
            </a: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계정정보를 도용할 우려가 있으므로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이와 같은 보안 문제 발생을 방지하고자 암호화 적용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sp>
        <p:nvSpPr>
          <p:cNvPr id="1320" name="Google Shape;1320;p134"/>
          <p:cNvSpPr txBox="1"/>
          <p:nvPr/>
        </p:nvSpPr>
        <p:spPr>
          <a:xfrm>
            <a:off x="945249" y="996388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[회원정보 수정] 클릭 시 현재 회원정보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21" name="Google Shape;1321;p134"/>
          <p:cNvGrpSpPr/>
          <p:nvPr/>
        </p:nvGrpSpPr>
        <p:grpSpPr>
          <a:xfrm>
            <a:off x="1028512" y="1422250"/>
            <a:ext cx="5867776" cy="3418301"/>
            <a:chOff x="1638112" y="1422250"/>
            <a:chExt cx="5867776" cy="3418301"/>
          </a:xfrm>
        </p:grpSpPr>
        <p:pic>
          <p:nvPicPr>
            <p:cNvPr id="1322" name="Google Shape;1322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8112" y="1422250"/>
              <a:ext cx="5867776" cy="341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Google Shape;1323;p134"/>
            <p:cNvSpPr txBox="1"/>
            <p:nvPr/>
          </p:nvSpPr>
          <p:spPr>
            <a:xfrm>
              <a:off x="3432650" y="4149950"/>
              <a:ext cx="22815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             </a:t>
              </a: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24" name="Google Shape;1324;p134"/>
          <p:cNvSpPr txBox="1"/>
          <p:nvPr/>
        </p:nvSpPr>
        <p:spPr>
          <a:xfrm>
            <a:off x="6956050" y="1422250"/>
            <a:ext cx="218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회원정보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회원 탈퇴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5" name="Google Shape;1325;p13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31" name="Google Shape;133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25" y="2113351"/>
            <a:ext cx="3511425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24" y="1657913"/>
            <a:ext cx="1895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524" y="3254738"/>
            <a:ext cx="35623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5"/>
          <p:cNvSpPr txBox="1"/>
          <p:nvPr/>
        </p:nvSpPr>
        <p:spPr>
          <a:xfrm>
            <a:off x="471612" y="1725038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[회원정보 수정] 버튼 클릭 시 비밀번호 확인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5" name="Google Shape;1335;p135"/>
          <p:cNvSpPr txBox="1"/>
          <p:nvPr/>
        </p:nvSpPr>
        <p:spPr>
          <a:xfrm>
            <a:off x="4876699" y="122791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비밀번호 검사 후 회원정보 수정 화면으로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6" name="Google Shape;1336;p135"/>
          <p:cNvCxnSpPr>
            <a:endCxn id="1332" idx="1"/>
          </p:cNvCxnSpPr>
          <p:nvPr/>
        </p:nvCxnSpPr>
        <p:spPr>
          <a:xfrm flipH="1" rot="10800000">
            <a:off x="4110424" y="2381813"/>
            <a:ext cx="959100" cy="7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7" name="Google Shape;1337;p135"/>
          <p:cNvCxnSpPr>
            <a:stCxn id="1331" idx="3"/>
            <a:endCxn id="1333" idx="1"/>
          </p:cNvCxnSpPr>
          <p:nvPr/>
        </p:nvCxnSpPr>
        <p:spPr>
          <a:xfrm>
            <a:off x="4110350" y="3105714"/>
            <a:ext cx="959100" cy="87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13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44" name="Google Shape;134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00" y="980738"/>
            <a:ext cx="5090061" cy="3982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5" name="Google Shape;1345;p136"/>
          <p:cNvCxnSpPr/>
          <p:nvPr/>
        </p:nvCxnSpPr>
        <p:spPr>
          <a:xfrm>
            <a:off x="6091050" y="1641700"/>
            <a:ext cx="429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136"/>
          <p:cNvSpPr txBox="1"/>
          <p:nvPr/>
        </p:nvSpPr>
        <p:spPr>
          <a:xfrm>
            <a:off x="6520950" y="1435287"/>
            <a:ext cx="1952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아이디 수정 불가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47" name="Google Shape;1347;p136"/>
          <p:cNvGrpSpPr/>
          <p:nvPr/>
        </p:nvGrpSpPr>
        <p:grpSpPr>
          <a:xfrm>
            <a:off x="6091050" y="2149000"/>
            <a:ext cx="345300" cy="1979850"/>
            <a:chOff x="6700650" y="2149000"/>
            <a:chExt cx="345300" cy="1979850"/>
          </a:xfrm>
        </p:grpSpPr>
        <p:cxnSp>
          <p:nvCxnSpPr>
            <p:cNvPr id="1348" name="Google Shape;1348;p136"/>
            <p:cNvCxnSpPr/>
            <p:nvPr/>
          </p:nvCxnSpPr>
          <p:spPr>
            <a:xfrm>
              <a:off x="6700650" y="2149000"/>
              <a:ext cx="345300" cy="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136"/>
            <p:cNvCxnSpPr/>
            <p:nvPr/>
          </p:nvCxnSpPr>
          <p:spPr>
            <a:xfrm>
              <a:off x="6700650" y="4119250"/>
              <a:ext cx="345300" cy="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136"/>
            <p:cNvCxnSpPr/>
            <p:nvPr/>
          </p:nvCxnSpPr>
          <p:spPr>
            <a:xfrm>
              <a:off x="7038850" y="2156050"/>
              <a:ext cx="0" cy="19728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1" name="Google Shape;1351;p136"/>
          <p:cNvSpPr txBox="1"/>
          <p:nvPr/>
        </p:nvSpPr>
        <p:spPr>
          <a:xfrm>
            <a:off x="6436350" y="2469075"/>
            <a:ext cx="19521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비밀번호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이름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휴대폰 번호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E-MAIL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  → 입력검사 진행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2" name="Google Shape;1352;p13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3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(입력 검사)</a:t>
            </a:r>
            <a:endParaRPr/>
          </a:p>
        </p:txBody>
      </p:sp>
      <p:pic>
        <p:nvPicPr>
          <p:cNvPr id="1358" name="Google Shape;135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00" y="1919048"/>
            <a:ext cx="1698553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248" y="1919048"/>
            <a:ext cx="1783096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850" y="1919048"/>
            <a:ext cx="1929126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50" y="3537888"/>
            <a:ext cx="1895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7"/>
          <p:cNvSpPr txBox="1"/>
          <p:nvPr/>
        </p:nvSpPr>
        <p:spPr>
          <a:xfrm>
            <a:off x="457522" y="1206825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 가입]과 동일하게 모든 항목에 대해 입력 검사 진행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3" name="Google Shape;1363;p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4700" y="3537906"/>
            <a:ext cx="2574350" cy="112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5862" y="3537894"/>
            <a:ext cx="2529836" cy="112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7"/>
          <p:cNvSpPr txBox="1"/>
          <p:nvPr/>
        </p:nvSpPr>
        <p:spPr>
          <a:xfrm>
            <a:off x="751300" y="1537975"/>
            <a:ext cx="202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비밀번호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6" name="Google Shape;1366;p137"/>
          <p:cNvSpPr txBox="1"/>
          <p:nvPr/>
        </p:nvSpPr>
        <p:spPr>
          <a:xfrm>
            <a:off x="751300" y="3156900"/>
            <a:ext cx="202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 이름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7" name="Google Shape;1367;p137"/>
          <p:cNvSpPr txBox="1"/>
          <p:nvPr/>
        </p:nvSpPr>
        <p:spPr>
          <a:xfrm>
            <a:off x="3070350" y="3175450"/>
            <a:ext cx="358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휴대폰 번호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8" name="Google Shape;1368;p13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(입력 검사)</a:t>
            </a:r>
            <a:endParaRPr/>
          </a:p>
        </p:txBody>
      </p:sp>
      <p:pic>
        <p:nvPicPr>
          <p:cNvPr id="1374" name="Google Shape;13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50" y="2176213"/>
            <a:ext cx="20097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38"/>
          <p:cNvSpPr txBox="1"/>
          <p:nvPr/>
        </p:nvSpPr>
        <p:spPr>
          <a:xfrm>
            <a:off x="457522" y="1206825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입력란에 변경사항 있을 경우 이메일 인증 필요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기존 이메일 주소 사용 시에는 이메일 인증 필요하지 않음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6" name="Google Shape;1376;p138"/>
          <p:cNvSpPr txBox="1"/>
          <p:nvPr/>
        </p:nvSpPr>
        <p:spPr>
          <a:xfrm>
            <a:off x="1089572" y="1802000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변경한 경우 인증 필요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7" name="Google Shape;137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75" y="2084404"/>
            <a:ext cx="2931074" cy="16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252" y="4346150"/>
            <a:ext cx="14573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38"/>
          <p:cNvPicPr preferRelativeResize="0"/>
          <p:nvPr/>
        </p:nvPicPr>
        <p:blipFill rotWithShape="1">
          <a:blip r:embed="rId6">
            <a:alphaModFix/>
          </a:blip>
          <a:srcRect b="17382" l="0" r="10562" t="15268"/>
          <a:stretch/>
        </p:blipFill>
        <p:spPr>
          <a:xfrm>
            <a:off x="4661614" y="4346150"/>
            <a:ext cx="152013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8"/>
          <p:cNvSpPr/>
          <p:nvPr/>
        </p:nvSpPr>
        <p:spPr>
          <a:xfrm>
            <a:off x="4475617" y="4479501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38"/>
          <p:cNvSpPr txBox="1"/>
          <p:nvPr/>
        </p:nvSpPr>
        <p:spPr>
          <a:xfrm>
            <a:off x="1089575" y="3938050"/>
            <a:ext cx="729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인증 완료 후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[이메일인증] 버튼 비활성화 &amp; 입력한 메일 주소 변경 불가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2" name="Google Shape;1382;p138"/>
          <p:cNvSpPr/>
          <p:nvPr/>
        </p:nvSpPr>
        <p:spPr>
          <a:xfrm>
            <a:off x="4022855" y="2734174"/>
            <a:ext cx="304200" cy="2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3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89" name="Google Shape;138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00" y="2712213"/>
            <a:ext cx="3112761" cy="120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39"/>
          <p:cNvPicPr preferRelativeResize="0"/>
          <p:nvPr/>
        </p:nvPicPr>
        <p:blipFill rotWithShape="1">
          <a:blip r:embed="rId4">
            <a:alphaModFix/>
          </a:blip>
          <a:srcRect b="0" l="34859" r="34868" t="91604"/>
          <a:stretch/>
        </p:blipFill>
        <p:spPr>
          <a:xfrm>
            <a:off x="832475" y="1543425"/>
            <a:ext cx="1902375" cy="412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91" name="Google Shape;1391;p139"/>
          <p:cNvSpPr txBox="1"/>
          <p:nvPr/>
        </p:nvSpPr>
        <p:spPr>
          <a:xfrm>
            <a:off x="4575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입력검사 완료 후 회원 정보 수정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92" name="Google Shape;1392;p139"/>
          <p:cNvGrpSpPr/>
          <p:nvPr/>
        </p:nvGrpSpPr>
        <p:grpSpPr>
          <a:xfrm>
            <a:off x="1240169" y="2114700"/>
            <a:ext cx="2977056" cy="2875297"/>
            <a:chOff x="1468769" y="2114700"/>
            <a:chExt cx="2977056" cy="2875297"/>
          </a:xfrm>
        </p:grpSpPr>
        <p:pic>
          <p:nvPicPr>
            <p:cNvPr id="1393" name="Google Shape;1393;p1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68775" y="2146740"/>
              <a:ext cx="2944025" cy="1238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769" y="3022571"/>
              <a:ext cx="2944043" cy="1967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139"/>
            <p:cNvSpPr txBox="1"/>
            <p:nvPr/>
          </p:nvSpPr>
          <p:spPr>
            <a:xfrm>
              <a:off x="2845025" y="2114700"/>
              <a:ext cx="16008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 암호화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96" name="Google Shape;1396;p139"/>
          <p:cNvSpPr txBox="1"/>
          <p:nvPr/>
        </p:nvSpPr>
        <p:spPr>
          <a:xfrm>
            <a:off x="4846300" y="2367425"/>
            <a:ext cx="4293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회원정보 변경 후 로그아웃 (메인화면으로 이동)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7" name="Google Shape;1397;p139"/>
          <p:cNvSpPr/>
          <p:nvPr/>
        </p:nvSpPr>
        <p:spPr>
          <a:xfrm>
            <a:off x="4456518" y="3187999"/>
            <a:ext cx="304200" cy="2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4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4" name="Google Shape;140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425" y="961151"/>
            <a:ext cx="4866799" cy="40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40"/>
          <p:cNvSpPr txBox="1"/>
          <p:nvPr/>
        </p:nvSpPr>
        <p:spPr>
          <a:xfrm>
            <a:off x="1367425" y="109202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6" name="Google Shape;1406;p140"/>
          <p:cNvSpPr txBox="1"/>
          <p:nvPr/>
        </p:nvSpPr>
        <p:spPr>
          <a:xfrm>
            <a:off x="1023250" y="24093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7" name="Google Shape;1407;p140"/>
          <p:cNvSpPr txBox="1"/>
          <p:nvPr/>
        </p:nvSpPr>
        <p:spPr>
          <a:xfrm>
            <a:off x="5425575" y="257132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8" name="Google Shape;1408;p140"/>
          <p:cNvSpPr txBox="1"/>
          <p:nvPr/>
        </p:nvSpPr>
        <p:spPr>
          <a:xfrm>
            <a:off x="6291325" y="1092025"/>
            <a:ext cx="24171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구매 횟수 그래프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세 달 간 구매 횟수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구매 목록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세부내역 출력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비고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취소 / 상품평 등록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9" name="Google Shape;1409;p14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5" name="Google Shape;1415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25" y="1467575"/>
            <a:ext cx="5287525" cy="331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6" name="Google Shape;1416;p141"/>
          <p:cNvSpPr txBox="1"/>
          <p:nvPr/>
        </p:nvSpPr>
        <p:spPr>
          <a:xfrm>
            <a:off x="6510325" y="3076525"/>
            <a:ext cx="2417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그래프에 커서 들어갈 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해당 월의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횟수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말풍선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17" name="Google Shape;1417;p141"/>
          <p:cNvCxnSpPr/>
          <p:nvPr/>
        </p:nvCxnSpPr>
        <p:spPr>
          <a:xfrm>
            <a:off x="5583000" y="3344250"/>
            <a:ext cx="84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8" name="Google Shape;1418;p141"/>
          <p:cNvSpPr txBox="1"/>
          <p:nvPr/>
        </p:nvSpPr>
        <p:spPr>
          <a:xfrm>
            <a:off x="544400" y="1126200"/>
            <a:ext cx="3710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세 달 간 구매 횟수 그래프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9" name="Google Shape;1419;p14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70400"/>
            <a:ext cx="8839201" cy="163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6" name="Google Shape;1426;p142"/>
          <p:cNvSpPr txBox="1"/>
          <p:nvPr/>
        </p:nvSpPr>
        <p:spPr>
          <a:xfrm>
            <a:off x="353200" y="1135775"/>
            <a:ext cx="3710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목록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7" name="Google Shape;1427;p142"/>
          <p:cNvSpPr/>
          <p:nvPr/>
        </p:nvSpPr>
        <p:spPr>
          <a:xfrm>
            <a:off x="8068975" y="1470400"/>
            <a:ext cx="922500" cy="163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42"/>
          <p:cNvSpPr txBox="1"/>
          <p:nvPr/>
        </p:nvSpPr>
        <p:spPr>
          <a:xfrm>
            <a:off x="3835850" y="3109675"/>
            <a:ext cx="44466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[주문 준비 현황]에 따라 주문 취소 및 상품평 등록 가능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① 주문 취소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준비가 시작되지 않은 경우 주문 취소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취소 시 구매 수량 &amp; 금액 0으로 변경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② 주문 취소 불가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준비가 시작 된 후에는 주문 취소 불가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③ 상품평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픽업이 완료된 경우 상품평 등록 가능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9" name="Google Shape;1429;p142"/>
          <p:cNvSpPr/>
          <p:nvPr/>
        </p:nvSpPr>
        <p:spPr>
          <a:xfrm>
            <a:off x="3393950" y="2808850"/>
            <a:ext cx="8508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p142"/>
          <p:cNvGrpSpPr/>
          <p:nvPr/>
        </p:nvGrpSpPr>
        <p:grpSpPr>
          <a:xfrm>
            <a:off x="3609022" y="3038359"/>
            <a:ext cx="420665" cy="1028623"/>
            <a:chOff x="3537350" y="3107125"/>
            <a:chExt cx="363300" cy="936900"/>
          </a:xfrm>
        </p:grpSpPr>
        <p:cxnSp>
          <p:nvCxnSpPr>
            <p:cNvPr id="1431" name="Google Shape;1431;p142"/>
            <p:cNvCxnSpPr/>
            <p:nvPr/>
          </p:nvCxnSpPr>
          <p:spPr>
            <a:xfrm>
              <a:off x="3537350" y="3107125"/>
              <a:ext cx="0" cy="93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42"/>
            <p:cNvCxnSpPr/>
            <p:nvPr/>
          </p:nvCxnSpPr>
          <p:spPr>
            <a:xfrm>
              <a:off x="3537350" y="4044025"/>
              <a:ext cx="363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433" name="Google Shape;1433;p14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4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 (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상품평등록)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9" name="Google Shape;1439;p143"/>
          <p:cNvSpPr txBox="1"/>
          <p:nvPr/>
        </p:nvSpPr>
        <p:spPr>
          <a:xfrm>
            <a:off x="6991650" y="1527050"/>
            <a:ext cx="17451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 클릭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평점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상품평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상품평 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상세보기 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창에 추가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40" name="Google Shape;1440;p143"/>
          <p:cNvGrpSpPr/>
          <p:nvPr/>
        </p:nvGrpSpPr>
        <p:grpSpPr>
          <a:xfrm>
            <a:off x="505592" y="1135775"/>
            <a:ext cx="6414059" cy="2415700"/>
            <a:chOff x="505592" y="1135775"/>
            <a:chExt cx="6414059" cy="2415700"/>
          </a:xfrm>
        </p:grpSpPr>
        <p:grpSp>
          <p:nvGrpSpPr>
            <p:cNvPr id="1441" name="Google Shape;1441;p143"/>
            <p:cNvGrpSpPr/>
            <p:nvPr/>
          </p:nvGrpSpPr>
          <p:grpSpPr>
            <a:xfrm>
              <a:off x="505600" y="1135775"/>
              <a:ext cx="6414051" cy="2415700"/>
              <a:chOff x="353200" y="1135775"/>
              <a:chExt cx="6414051" cy="2415700"/>
            </a:xfrm>
          </p:grpSpPr>
          <p:sp>
            <p:nvSpPr>
              <p:cNvPr id="1442" name="Google Shape;1442;p143"/>
              <p:cNvSpPr txBox="1"/>
              <p:nvPr/>
            </p:nvSpPr>
            <p:spPr>
              <a:xfrm>
                <a:off x="353200" y="1135775"/>
                <a:ext cx="37101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구매 목록</a:t>
                </a:r>
                <a:endParaRPr b="1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1443" name="Google Shape;1443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53200" y="1592025"/>
                <a:ext cx="6414051" cy="1959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4" name="Google Shape;1444;p143"/>
              <p:cNvSpPr txBox="1"/>
              <p:nvPr/>
            </p:nvSpPr>
            <p:spPr>
              <a:xfrm>
                <a:off x="5938727" y="1632240"/>
                <a:ext cx="483600" cy="4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①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5" name="Google Shape;1445;p143"/>
              <p:cNvSpPr txBox="1"/>
              <p:nvPr/>
            </p:nvSpPr>
            <p:spPr>
              <a:xfrm>
                <a:off x="887569" y="2730504"/>
                <a:ext cx="483600" cy="4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②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6" name="Google Shape;1446;p143"/>
              <p:cNvSpPr txBox="1"/>
              <p:nvPr/>
            </p:nvSpPr>
            <p:spPr>
              <a:xfrm>
                <a:off x="5939507" y="2387570"/>
                <a:ext cx="4836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④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7" name="Google Shape;1447;p143"/>
              <p:cNvSpPr txBox="1"/>
              <p:nvPr/>
            </p:nvSpPr>
            <p:spPr>
              <a:xfrm>
                <a:off x="2144047" y="2411516"/>
                <a:ext cx="4836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③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cxnSp>
          <p:nvCxnSpPr>
            <p:cNvPr id="1448" name="Google Shape;1448;p143"/>
            <p:cNvCxnSpPr/>
            <p:nvPr/>
          </p:nvCxnSpPr>
          <p:spPr>
            <a:xfrm>
              <a:off x="505592" y="1599450"/>
              <a:ext cx="0" cy="1817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143"/>
            <p:cNvCxnSpPr/>
            <p:nvPr/>
          </p:nvCxnSpPr>
          <p:spPr>
            <a:xfrm>
              <a:off x="6919642" y="1599450"/>
              <a:ext cx="0" cy="1817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0" name="Google Shape;1450;p14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813" y="1160300"/>
            <a:ext cx="6280376" cy="36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3039400" y="4706375"/>
            <a:ext cx="49053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출처 -  </a:t>
            </a:r>
            <a:r>
              <a:rPr b="0" i="0" lang="en" sz="1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https://www.holaxprogramming.com/2017/06/12/encryption-with-rsa/</a:t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779600" y="409400"/>
            <a:ext cx="494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참고자료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</a:t>
            </a:r>
            <a:endParaRPr/>
          </a:p>
        </p:txBody>
      </p:sp>
      <p:sp>
        <p:nvSpPr>
          <p:cNvPr id="1456" name="Google Shape;1456;p144"/>
          <p:cNvSpPr txBox="1"/>
          <p:nvPr/>
        </p:nvSpPr>
        <p:spPr>
          <a:xfrm>
            <a:off x="6099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두 가지 경로로 [회원탈퇴] 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7" name="Google Shape;1457;p144"/>
          <p:cNvSpPr txBox="1"/>
          <p:nvPr/>
        </p:nvSpPr>
        <p:spPr>
          <a:xfrm>
            <a:off x="875050" y="1521275"/>
            <a:ext cx="6661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MyPage 메뉴                     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[회원정보 수정]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58" name="Google Shape;1458;p144"/>
          <p:cNvGrpSpPr/>
          <p:nvPr/>
        </p:nvGrpSpPr>
        <p:grpSpPr>
          <a:xfrm>
            <a:off x="1143250" y="1882150"/>
            <a:ext cx="1533525" cy="2790825"/>
            <a:chOff x="990850" y="1882150"/>
            <a:chExt cx="1533525" cy="2790825"/>
          </a:xfrm>
        </p:grpSpPr>
        <p:pic>
          <p:nvPicPr>
            <p:cNvPr id="1459" name="Google Shape;1459;p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0850" y="1882150"/>
              <a:ext cx="1533525" cy="279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0" name="Google Shape;1460;p144"/>
            <p:cNvSpPr/>
            <p:nvPr/>
          </p:nvSpPr>
          <p:spPr>
            <a:xfrm>
              <a:off x="1035750" y="3607500"/>
              <a:ext cx="1444500" cy="380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144"/>
          <p:cNvGrpSpPr/>
          <p:nvPr/>
        </p:nvGrpSpPr>
        <p:grpSpPr>
          <a:xfrm>
            <a:off x="3343975" y="1882150"/>
            <a:ext cx="4790663" cy="2790825"/>
            <a:chOff x="3343975" y="1882150"/>
            <a:chExt cx="4790663" cy="2790825"/>
          </a:xfrm>
        </p:grpSpPr>
        <p:pic>
          <p:nvPicPr>
            <p:cNvPr id="1462" name="Google Shape;1462;p1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3975" y="1882150"/>
              <a:ext cx="4790663" cy="279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144"/>
            <p:cNvSpPr/>
            <p:nvPr/>
          </p:nvSpPr>
          <p:spPr>
            <a:xfrm>
              <a:off x="5859575" y="4396625"/>
              <a:ext cx="662400" cy="246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14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</a:t>
            </a:r>
            <a:endParaRPr/>
          </a:p>
        </p:txBody>
      </p:sp>
      <p:pic>
        <p:nvPicPr>
          <p:cNvPr id="1470" name="Google Shape;147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50" y="2408448"/>
            <a:ext cx="4054450" cy="1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45"/>
          <p:cNvSpPr txBox="1"/>
          <p:nvPr/>
        </p:nvSpPr>
        <p:spPr>
          <a:xfrm>
            <a:off x="6099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[회원탈퇴] 시 비밀번호 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2" name="Google Shape;147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25" y="1435413"/>
            <a:ext cx="2209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125" y="3351840"/>
            <a:ext cx="2209800" cy="14477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45"/>
          <p:cNvSpPr txBox="1"/>
          <p:nvPr/>
        </p:nvSpPr>
        <p:spPr>
          <a:xfrm>
            <a:off x="5802000" y="10844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잘못된 비밀번호를 입력한 경우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5" name="Google Shape;1475;p145"/>
          <p:cNvSpPr txBox="1"/>
          <p:nvPr/>
        </p:nvSpPr>
        <p:spPr>
          <a:xfrm>
            <a:off x="5819696" y="2998287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올바른 비밀번호를 입력한 경우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6" name="Google Shape;1476;p145"/>
          <p:cNvSpPr/>
          <p:nvPr/>
        </p:nvSpPr>
        <p:spPr>
          <a:xfrm>
            <a:off x="5119433" y="2924275"/>
            <a:ext cx="441000" cy="36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6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 페이지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4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</a:t>
            </a:r>
            <a:endParaRPr/>
          </a:p>
        </p:txBody>
      </p:sp>
      <p:sp>
        <p:nvSpPr>
          <p:cNvPr id="1488" name="Google Shape;1488;p147"/>
          <p:cNvSpPr txBox="1"/>
          <p:nvPr/>
        </p:nvSpPr>
        <p:spPr>
          <a:xfrm>
            <a:off x="6539425" y="1619800"/>
            <a:ext cx="18432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관리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매출 관리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89" name="Google Shape;1489;p147"/>
          <p:cNvGrpSpPr/>
          <p:nvPr/>
        </p:nvGrpSpPr>
        <p:grpSpPr>
          <a:xfrm>
            <a:off x="1061111" y="1529006"/>
            <a:ext cx="5107206" cy="3417082"/>
            <a:chOff x="832475" y="1304849"/>
            <a:chExt cx="5230650" cy="3499675"/>
          </a:xfrm>
        </p:grpSpPr>
        <p:pic>
          <p:nvPicPr>
            <p:cNvPr id="1490" name="Google Shape;1490;p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475" y="1304849"/>
              <a:ext cx="5230650" cy="34996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1" name="Google Shape;1491;p147"/>
            <p:cNvSpPr txBox="1"/>
            <p:nvPr/>
          </p:nvSpPr>
          <p:spPr>
            <a:xfrm>
              <a:off x="855082" y="1974600"/>
              <a:ext cx="48957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        </a:t>
              </a: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        ③        ④        ⑤      ⑥       ⑦    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92" name="Google Shape;1492;p147"/>
          <p:cNvSpPr txBox="1"/>
          <p:nvPr/>
        </p:nvSpPr>
        <p:spPr>
          <a:xfrm>
            <a:off x="591850" y="1080700"/>
            <a:ext cx="467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관리자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로그인 후 상단 툴바를 통해 관리페이지 접속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3" name="Google Shape;1493;p147"/>
          <p:cNvSpPr/>
          <p:nvPr/>
        </p:nvSpPr>
        <p:spPr>
          <a:xfrm>
            <a:off x="4679975" y="1216614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4" name="Google Shape;149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50" y="1080692"/>
            <a:ext cx="3168911" cy="3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7"/>
          <p:cNvSpPr/>
          <p:nvPr/>
        </p:nvSpPr>
        <p:spPr>
          <a:xfrm>
            <a:off x="5192825" y="1127350"/>
            <a:ext cx="1803600" cy="241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4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2" name="Google Shape;150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50" y="1220322"/>
            <a:ext cx="4744500" cy="1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600" y="2089627"/>
            <a:ext cx="5750099" cy="26857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4" name="Google Shape;1504;p148"/>
          <p:cNvSpPr/>
          <p:nvPr/>
        </p:nvSpPr>
        <p:spPr>
          <a:xfrm>
            <a:off x="486175" y="2628125"/>
            <a:ext cx="683400" cy="28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5" name="Google Shape;1505;p148"/>
          <p:cNvCxnSpPr>
            <a:stCxn id="1504" idx="3"/>
          </p:cNvCxnSpPr>
          <p:nvPr/>
        </p:nvCxnSpPr>
        <p:spPr>
          <a:xfrm>
            <a:off x="1169575" y="2768975"/>
            <a:ext cx="187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14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4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12" name="Google Shape;1512;p149"/>
          <p:cNvSpPr txBox="1"/>
          <p:nvPr/>
        </p:nvSpPr>
        <p:spPr>
          <a:xfrm>
            <a:off x="7331175" y="1388788"/>
            <a:ext cx="18432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검색 기준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이름 or 아이디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검색기준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&amp; 검색어 초기화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검색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13" name="Google Shape;1513;p149"/>
          <p:cNvGrpSpPr/>
          <p:nvPr/>
        </p:nvGrpSpPr>
        <p:grpSpPr>
          <a:xfrm>
            <a:off x="302500" y="1100014"/>
            <a:ext cx="6999658" cy="3531204"/>
            <a:chOff x="378700" y="1023814"/>
            <a:chExt cx="6999658" cy="3531204"/>
          </a:xfrm>
        </p:grpSpPr>
        <p:pic>
          <p:nvPicPr>
            <p:cNvPr id="1514" name="Google Shape;1514;p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621" y="1305661"/>
              <a:ext cx="6956737" cy="324935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pic>
        <p:pic>
          <p:nvPicPr>
            <p:cNvPr id="1515" name="Google Shape;1515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760" y="1352556"/>
              <a:ext cx="762780" cy="613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6" name="Google Shape;1516;p149"/>
            <p:cNvSpPr txBox="1"/>
            <p:nvPr/>
          </p:nvSpPr>
          <p:spPr>
            <a:xfrm>
              <a:off x="378700" y="1023814"/>
              <a:ext cx="396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7" name="Google Shape;1517;p149"/>
            <p:cNvSpPr txBox="1"/>
            <p:nvPr/>
          </p:nvSpPr>
          <p:spPr>
            <a:xfrm>
              <a:off x="1137025" y="1023822"/>
              <a:ext cx="396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8" name="Google Shape;1518;p149"/>
            <p:cNvSpPr txBox="1"/>
            <p:nvPr/>
          </p:nvSpPr>
          <p:spPr>
            <a:xfrm>
              <a:off x="2833788" y="1023825"/>
              <a:ext cx="923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    ④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19" name="Google Shape;1519;p14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5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25" name="Google Shape;1525;p150"/>
          <p:cNvSpPr txBox="1"/>
          <p:nvPr/>
        </p:nvSpPr>
        <p:spPr>
          <a:xfrm>
            <a:off x="716075" y="1282400"/>
            <a:ext cx="3349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검색 시 검색어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26" name="Google Shape;1526;p150"/>
          <p:cNvGrpSpPr/>
          <p:nvPr/>
        </p:nvGrpSpPr>
        <p:grpSpPr>
          <a:xfrm>
            <a:off x="793575" y="2519075"/>
            <a:ext cx="2199350" cy="1832750"/>
            <a:chOff x="641175" y="1985675"/>
            <a:chExt cx="2199350" cy="1832750"/>
          </a:xfrm>
        </p:grpSpPr>
        <p:pic>
          <p:nvPicPr>
            <p:cNvPr id="1527" name="Google Shape;1527;p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875" y="2370625"/>
              <a:ext cx="2152650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8" name="Google Shape;1528;p150"/>
            <p:cNvSpPr txBox="1"/>
            <p:nvPr/>
          </p:nvSpPr>
          <p:spPr>
            <a:xfrm>
              <a:off x="641175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① 검색 기준 미선택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29" name="Google Shape;1529;p150"/>
          <p:cNvGrpSpPr/>
          <p:nvPr/>
        </p:nvGrpSpPr>
        <p:grpSpPr>
          <a:xfrm>
            <a:off x="3104354" y="2519075"/>
            <a:ext cx="2393646" cy="1832750"/>
            <a:chOff x="2951954" y="1985675"/>
            <a:chExt cx="2393646" cy="1832750"/>
          </a:xfrm>
        </p:grpSpPr>
        <p:pic>
          <p:nvPicPr>
            <p:cNvPr id="1530" name="Google Shape;153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2925" y="2370625"/>
              <a:ext cx="235267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1" name="Google Shape;1531;p150"/>
            <p:cNvSpPr txBox="1"/>
            <p:nvPr/>
          </p:nvSpPr>
          <p:spPr>
            <a:xfrm>
              <a:off x="2951954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 회원명 미입력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32" name="Google Shape;1532;p150"/>
          <p:cNvGrpSpPr/>
          <p:nvPr/>
        </p:nvGrpSpPr>
        <p:grpSpPr>
          <a:xfrm>
            <a:off x="5644009" y="2519075"/>
            <a:ext cx="2610891" cy="1832738"/>
            <a:chOff x="5491609" y="1985675"/>
            <a:chExt cx="2610891" cy="1832738"/>
          </a:xfrm>
        </p:grpSpPr>
        <p:pic>
          <p:nvPicPr>
            <p:cNvPr id="1533" name="Google Shape;1533;p1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0275" y="2370613"/>
              <a:ext cx="256222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4" name="Google Shape;1534;p150"/>
            <p:cNvSpPr txBox="1"/>
            <p:nvPr/>
          </p:nvSpPr>
          <p:spPr>
            <a:xfrm>
              <a:off x="5491609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 회원 아이디 미입력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535" name="Google Shape;1535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575" y="1689800"/>
            <a:ext cx="4581525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536" name="Google Shape;1536;p15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5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42" name="Google Shape;1542;p151"/>
          <p:cNvSpPr txBox="1"/>
          <p:nvPr/>
        </p:nvSpPr>
        <p:spPr>
          <a:xfrm>
            <a:off x="335075" y="1130000"/>
            <a:ext cx="1951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아이디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3" name="Google Shape;1543;p151"/>
          <p:cNvPicPr preferRelativeResize="0"/>
          <p:nvPr/>
        </p:nvPicPr>
        <p:blipFill rotWithShape="1">
          <a:blip r:embed="rId3">
            <a:alphaModFix/>
          </a:blip>
          <a:srcRect b="28129" l="0" r="36004" t="0"/>
          <a:stretch/>
        </p:blipFill>
        <p:spPr>
          <a:xfrm>
            <a:off x="314975" y="1505100"/>
            <a:ext cx="5448575" cy="127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544" name="Google Shape;1544;p151"/>
          <p:cNvSpPr txBox="1"/>
          <p:nvPr/>
        </p:nvSpPr>
        <p:spPr>
          <a:xfrm>
            <a:off x="335075" y="2973425"/>
            <a:ext cx="1951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회원명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45" name="Google Shape;1545;p151"/>
          <p:cNvCxnSpPr/>
          <p:nvPr/>
        </p:nvCxnSpPr>
        <p:spPr>
          <a:xfrm>
            <a:off x="1311846" y="1824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151"/>
          <p:cNvCxnSpPr/>
          <p:nvPr/>
        </p:nvCxnSpPr>
        <p:spPr>
          <a:xfrm>
            <a:off x="3021371" y="2628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7" name="Google Shape;1547;p151"/>
          <p:cNvPicPr preferRelativeResize="0"/>
          <p:nvPr/>
        </p:nvPicPr>
        <p:blipFill rotWithShape="1">
          <a:blip r:embed="rId4">
            <a:alphaModFix/>
          </a:blip>
          <a:srcRect b="0" l="0" r="36004" t="0"/>
          <a:stretch/>
        </p:blipFill>
        <p:spPr>
          <a:xfrm>
            <a:off x="314975" y="3347925"/>
            <a:ext cx="5448575" cy="124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548" name="Google Shape;1548;p151"/>
          <p:cNvCxnSpPr/>
          <p:nvPr/>
        </p:nvCxnSpPr>
        <p:spPr>
          <a:xfrm>
            <a:off x="1348871" y="3640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151"/>
          <p:cNvCxnSpPr/>
          <p:nvPr/>
        </p:nvCxnSpPr>
        <p:spPr>
          <a:xfrm>
            <a:off x="1719713" y="4455621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0" name="Google Shape;155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575" y="3376863"/>
            <a:ext cx="2853688" cy="11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51"/>
          <p:cNvSpPr txBox="1"/>
          <p:nvPr/>
        </p:nvSpPr>
        <p:spPr>
          <a:xfrm>
            <a:off x="5837400" y="1130000"/>
            <a:ext cx="294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아이디 검색 결과가 없을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52" name="Google Shape;1552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0575" y="1540329"/>
            <a:ext cx="2853700" cy="1159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51"/>
          <p:cNvSpPr txBox="1"/>
          <p:nvPr/>
        </p:nvSpPr>
        <p:spPr>
          <a:xfrm>
            <a:off x="5837400" y="2973425"/>
            <a:ext cx="2772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회원명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검색 결과가 없을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4" name="Google Shape;1554;p15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5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0" name="Google Shape;1560;p152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202238" y="1607850"/>
            <a:ext cx="8739524" cy="18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5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5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추가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7" name="Google Shape;1567;p153"/>
          <p:cNvSpPr txBox="1"/>
          <p:nvPr>
            <p:ph idx="1" type="body"/>
          </p:nvPr>
        </p:nvSpPr>
        <p:spPr>
          <a:xfrm>
            <a:off x="346300" y="985850"/>
            <a:ext cx="4275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추가할 카테고리명과 카테고리 로고이미지 입력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68" name="Google Shape;1568;p153"/>
          <p:cNvGrpSpPr/>
          <p:nvPr/>
        </p:nvGrpSpPr>
        <p:grpSpPr>
          <a:xfrm>
            <a:off x="664371" y="1526075"/>
            <a:ext cx="6223600" cy="2088525"/>
            <a:chOff x="892971" y="1449875"/>
            <a:chExt cx="6223600" cy="2088525"/>
          </a:xfrm>
        </p:grpSpPr>
        <p:pic>
          <p:nvPicPr>
            <p:cNvPr id="1569" name="Google Shape;1569;p153"/>
            <p:cNvPicPr preferRelativeResize="0"/>
            <p:nvPr/>
          </p:nvPicPr>
          <p:blipFill rotWithShape="1">
            <a:blip r:embed="rId3">
              <a:alphaModFix/>
            </a:blip>
            <a:srcRect b="0" l="0" r="1127" t="0"/>
            <a:stretch/>
          </p:blipFill>
          <p:spPr>
            <a:xfrm>
              <a:off x="892971" y="1449875"/>
              <a:ext cx="6223600" cy="128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0" name="Google Shape;1570;p153"/>
            <p:cNvSpPr/>
            <p:nvPr/>
          </p:nvSpPr>
          <p:spPr>
            <a:xfrm>
              <a:off x="892975" y="1691000"/>
              <a:ext cx="1566000" cy="99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1" name="Google Shape;1571;p153"/>
            <p:cNvCxnSpPr>
              <a:stCxn id="1570" idx="2"/>
              <a:endCxn id="1572" idx="1"/>
            </p:cNvCxnSpPr>
            <p:nvPr/>
          </p:nvCxnSpPr>
          <p:spPr>
            <a:xfrm flipH="1" rot="-5400000">
              <a:off x="2373925" y="1986650"/>
              <a:ext cx="853800" cy="22497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572" name="Google Shape;157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200" y="2401450"/>
            <a:ext cx="4983950" cy="242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3" name="Google Shape;1573;p15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/>
        </p:nvSpPr>
        <p:spPr>
          <a:xfrm>
            <a:off x="1191700" y="239550"/>
            <a:ext cx="71319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작동 원리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RSA 공개키와 개인키를 생성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개인키는 세션에 세팅, 공개키는 입력폼에 세팅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아이디와 패스워드를 전송하기 전에 자바스크립트가 해시화, 암호화 처리 후 전송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서버에서 전달받은 사용자 로그인 정보를 RSA 개인키로 복호화(패스워드는 추가 해시화 진행) 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데이터베이스에 저장된 로그인 해시 정보와 대</a:t>
            </a: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과정에서 보안을 위해 0.2초간 의도된 딜레이 시간이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5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추가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9" name="Google Shape;1579;p154"/>
          <p:cNvSpPr txBox="1"/>
          <p:nvPr>
            <p:ph idx="1" type="body"/>
          </p:nvPr>
        </p:nvSpPr>
        <p:spPr>
          <a:xfrm>
            <a:off x="651100" y="985850"/>
            <a:ext cx="663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카테고리 추가 작업에 따른 메인화면 카테고리 리스트 신규목록 출력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80" name="Google Shape;1580;p154"/>
          <p:cNvPicPr preferRelativeResize="0"/>
          <p:nvPr/>
        </p:nvPicPr>
        <p:blipFill rotWithShape="1">
          <a:blip r:embed="rId3">
            <a:alphaModFix/>
          </a:blip>
          <a:srcRect b="0" l="0" r="0" t="6890"/>
          <a:stretch/>
        </p:blipFill>
        <p:spPr>
          <a:xfrm>
            <a:off x="3947450" y="3699101"/>
            <a:ext cx="4608225" cy="118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1" name="Google Shape;158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00" y="1518250"/>
            <a:ext cx="4328076" cy="210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2" name="Google Shape;1582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400" y="1856400"/>
            <a:ext cx="1308326" cy="1430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54"/>
          <p:cNvSpPr/>
          <p:nvPr/>
        </p:nvSpPr>
        <p:spPr>
          <a:xfrm>
            <a:off x="4206400" y="3332700"/>
            <a:ext cx="3102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4" name="Google Shape;1584;p154"/>
          <p:cNvCxnSpPr>
            <a:endCxn id="1583" idx="1"/>
          </p:cNvCxnSpPr>
          <p:nvPr/>
        </p:nvCxnSpPr>
        <p:spPr>
          <a:xfrm>
            <a:off x="3804700" y="3128250"/>
            <a:ext cx="401700" cy="296100"/>
          </a:xfrm>
          <a:prstGeom prst="bentConnector3">
            <a:avLst>
              <a:gd fmla="val 1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85" name="Google Shape;1585;p154"/>
          <p:cNvSpPr/>
          <p:nvPr/>
        </p:nvSpPr>
        <p:spPr>
          <a:xfrm>
            <a:off x="4356300" y="3924575"/>
            <a:ext cx="789000" cy="6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4"/>
          <p:cNvSpPr txBox="1"/>
          <p:nvPr>
            <p:ph idx="1" type="body"/>
          </p:nvPr>
        </p:nvSpPr>
        <p:spPr>
          <a:xfrm>
            <a:off x="4296050" y="4537600"/>
            <a:ext cx="1594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추가된 카테고리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7" name="Google Shape;1587;p15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5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수정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3" name="Google Shape;1593;p155"/>
          <p:cNvSpPr txBox="1"/>
          <p:nvPr>
            <p:ph idx="1" type="body"/>
          </p:nvPr>
        </p:nvSpPr>
        <p:spPr>
          <a:xfrm>
            <a:off x="574900" y="9858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타겟 카테고리 활성화/비활성화 처리에 따른 출력 변화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4" name="Google Shape;1594;p155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435771" y="1526075"/>
            <a:ext cx="6223600" cy="1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55"/>
          <p:cNvSpPr/>
          <p:nvPr/>
        </p:nvSpPr>
        <p:spPr>
          <a:xfrm>
            <a:off x="1964725" y="1760450"/>
            <a:ext cx="1566000" cy="9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6" name="Google Shape;1596;p155"/>
          <p:cNvCxnSpPr>
            <a:stCxn id="1595" idx="2"/>
          </p:cNvCxnSpPr>
          <p:nvPr/>
        </p:nvCxnSpPr>
        <p:spPr>
          <a:xfrm flipH="1" rot="-5400000">
            <a:off x="2532325" y="2969450"/>
            <a:ext cx="1283400" cy="852600"/>
          </a:xfrm>
          <a:prstGeom prst="bentConnector3">
            <a:avLst>
              <a:gd fmla="val 10108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7" name="Google Shape;1597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75" y="2508325"/>
            <a:ext cx="5170599" cy="238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8" name="Google Shape;1598;p15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2061975"/>
            <a:ext cx="3715800" cy="2086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15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수정</a:t>
            </a:r>
            <a:endParaRPr/>
          </a:p>
        </p:txBody>
      </p:sp>
      <p:sp>
        <p:nvSpPr>
          <p:cNvPr id="1605" name="Google Shape;1605;p156"/>
          <p:cNvSpPr txBox="1"/>
          <p:nvPr>
            <p:ph idx="1" type="body"/>
          </p:nvPr>
        </p:nvSpPr>
        <p:spPr>
          <a:xfrm>
            <a:off x="527375" y="124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CAKE 카테고리의 상태 - 비활성화로 수정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6" name="Google Shape;1606;p156"/>
          <p:cNvSpPr/>
          <p:nvPr/>
        </p:nvSpPr>
        <p:spPr>
          <a:xfrm>
            <a:off x="3876542" y="3718025"/>
            <a:ext cx="3594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56"/>
          <p:cNvSpPr/>
          <p:nvPr/>
        </p:nvSpPr>
        <p:spPr>
          <a:xfrm>
            <a:off x="4445546" y="2990081"/>
            <a:ext cx="280800" cy="2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156"/>
          <p:cNvGrpSpPr/>
          <p:nvPr/>
        </p:nvGrpSpPr>
        <p:grpSpPr>
          <a:xfrm>
            <a:off x="4852525" y="1778525"/>
            <a:ext cx="3747900" cy="2555975"/>
            <a:chOff x="4700125" y="1245125"/>
            <a:chExt cx="3747900" cy="2555975"/>
          </a:xfrm>
        </p:grpSpPr>
        <p:pic>
          <p:nvPicPr>
            <p:cNvPr id="1609" name="Google Shape;1609;p1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0125" y="1245125"/>
              <a:ext cx="3747900" cy="2555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10" name="Google Shape;1610;p156"/>
            <p:cNvSpPr/>
            <p:nvPr/>
          </p:nvSpPr>
          <p:spPr>
            <a:xfrm>
              <a:off x="4700125" y="2705100"/>
              <a:ext cx="1401600" cy="2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1" name="Google Shape;1611;p156"/>
          <p:cNvCxnSpPr/>
          <p:nvPr/>
        </p:nvCxnSpPr>
        <p:spPr>
          <a:xfrm>
            <a:off x="2994500" y="3861141"/>
            <a:ext cx="30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15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5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수정</a:t>
            </a:r>
            <a:endParaRPr/>
          </a:p>
        </p:txBody>
      </p:sp>
      <p:sp>
        <p:nvSpPr>
          <p:cNvPr id="1618" name="Google Shape;1618;p157"/>
          <p:cNvSpPr txBox="1"/>
          <p:nvPr>
            <p:ph idx="1" type="body"/>
          </p:nvPr>
        </p:nvSpPr>
        <p:spPr>
          <a:xfrm>
            <a:off x="527375" y="124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CAKE 카테고리 비활성화 후 메인화면의 카테고리 목록 변화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9" name="Google Shape;161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00" y="1688905"/>
            <a:ext cx="4328775" cy="245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0" name="Google Shape;1620;p157"/>
          <p:cNvSpPr/>
          <p:nvPr/>
        </p:nvSpPr>
        <p:spPr>
          <a:xfrm>
            <a:off x="4424825" y="3652250"/>
            <a:ext cx="402900" cy="2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1" name="Google Shape;1621;p157"/>
          <p:cNvCxnSpPr/>
          <p:nvPr/>
        </p:nvCxnSpPr>
        <p:spPr>
          <a:xfrm>
            <a:off x="3304525" y="3774329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2" name="Google Shape;1622;p157"/>
          <p:cNvGrpSpPr/>
          <p:nvPr/>
        </p:nvGrpSpPr>
        <p:grpSpPr>
          <a:xfrm>
            <a:off x="3148100" y="3959776"/>
            <a:ext cx="5706631" cy="946175"/>
            <a:chOff x="3148100" y="3959776"/>
            <a:chExt cx="5706631" cy="946175"/>
          </a:xfrm>
        </p:grpSpPr>
        <p:pic>
          <p:nvPicPr>
            <p:cNvPr id="1623" name="Google Shape;1623;p1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8100" y="3959776"/>
              <a:ext cx="5706631" cy="946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24" name="Google Shape;1624;p157"/>
            <p:cNvSpPr/>
            <p:nvPr/>
          </p:nvSpPr>
          <p:spPr>
            <a:xfrm>
              <a:off x="6968375" y="4051375"/>
              <a:ext cx="1120200" cy="77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57"/>
            <p:cNvSpPr txBox="1"/>
            <p:nvPr/>
          </p:nvSpPr>
          <p:spPr>
            <a:xfrm>
              <a:off x="6993729" y="4061263"/>
              <a:ext cx="10554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CAKE</a:t>
              </a:r>
              <a:endParaRPr b="1" sz="1200">
                <a:solidFill>
                  <a:srgbClr val="E0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카테고리</a:t>
              </a:r>
              <a:endParaRPr b="1" sz="1200">
                <a:solidFill>
                  <a:srgbClr val="E0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비활성화</a:t>
              </a:r>
              <a:endParaRPr b="1" sz="1200">
                <a:solidFill>
                  <a:srgbClr val="E06666"/>
                </a:solidFill>
              </a:endParaRPr>
            </a:p>
          </p:txBody>
        </p:sp>
      </p:grpSp>
      <p:sp>
        <p:nvSpPr>
          <p:cNvPr id="1626" name="Google Shape;1626;p157"/>
          <p:cNvSpPr txBox="1"/>
          <p:nvPr>
            <p:ph idx="1" type="body"/>
          </p:nvPr>
        </p:nvSpPr>
        <p:spPr>
          <a:xfrm>
            <a:off x="7399900" y="3581775"/>
            <a:ext cx="1520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&lt;카테고리 목록&gt;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7" name="Google Shape;1627;p15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5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등록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633" name="Google Shape;1633;p158"/>
          <p:cNvGrpSpPr/>
          <p:nvPr/>
        </p:nvGrpSpPr>
        <p:grpSpPr>
          <a:xfrm>
            <a:off x="332022" y="1185850"/>
            <a:ext cx="6169952" cy="3927767"/>
            <a:chOff x="255822" y="1262050"/>
            <a:chExt cx="6169952" cy="3927767"/>
          </a:xfrm>
        </p:grpSpPr>
        <p:pic>
          <p:nvPicPr>
            <p:cNvPr id="1634" name="Google Shape;1634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" y="1262050"/>
              <a:ext cx="5892374" cy="37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5" name="Google Shape;1635;p158"/>
            <p:cNvSpPr txBox="1"/>
            <p:nvPr/>
          </p:nvSpPr>
          <p:spPr>
            <a:xfrm>
              <a:off x="261943" y="1405182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6" name="Google Shape;1636;p158"/>
            <p:cNvSpPr txBox="1"/>
            <p:nvPr/>
          </p:nvSpPr>
          <p:spPr>
            <a:xfrm>
              <a:off x="266309" y="1686598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7" name="Google Shape;1637;p158"/>
            <p:cNvSpPr txBox="1"/>
            <p:nvPr/>
          </p:nvSpPr>
          <p:spPr>
            <a:xfrm>
              <a:off x="255834" y="2664135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④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8" name="Google Shape;1638;p158"/>
            <p:cNvSpPr txBox="1"/>
            <p:nvPr/>
          </p:nvSpPr>
          <p:spPr>
            <a:xfrm>
              <a:off x="255822" y="2181552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9" name="Google Shape;1639;p158"/>
            <p:cNvSpPr txBox="1"/>
            <p:nvPr/>
          </p:nvSpPr>
          <p:spPr>
            <a:xfrm>
              <a:off x="255837" y="3143174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⑤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40" name="Google Shape;1640;p158"/>
            <p:cNvSpPr txBox="1"/>
            <p:nvPr/>
          </p:nvSpPr>
          <p:spPr>
            <a:xfrm>
              <a:off x="285470" y="428469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⑥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41" name="Google Shape;1641;p158"/>
            <p:cNvSpPr txBox="1"/>
            <p:nvPr/>
          </p:nvSpPr>
          <p:spPr>
            <a:xfrm>
              <a:off x="278424" y="4547217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⑦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42" name="Google Shape;1642;p158"/>
          <p:cNvSpPr txBox="1"/>
          <p:nvPr/>
        </p:nvSpPr>
        <p:spPr>
          <a:xfrm>
            <a:off x="6686850" y="1603250"/>
            <a:ext cx="20994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이미지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상품명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상품가격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상품설명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상품등록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다시 작성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3" name="Google Shape;1643;p15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5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등록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9" name="Google Shape;1649;p159"/>
          <p:cNvSpPr txBox="1"/>
          <p:nvPr/>
        </p:nvSpPr>
        <p:spPr>
          <a:xfrm>
            <a:off x="585725" y="1733050"/>
            <a:ext cx="20994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이미지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상품명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상품가격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상품설명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상품등록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0" name="Google Shape;165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5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1" name="Google Shape;1651;p159"/>
          <p:cNvSpPr txBox="1"/>
          <p:nvPr/>
        </p:nvSpPr>
        <p:spPr>
          <a:xfrm>
            <a:off x="3352090" y="1757483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2" name="Google Shape;1652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3" name="Google Shape;1653;p159"/>
          <p:cNvSpPr txBox="1"/>
          <p:nvPr/>
        </p:nvSpPr>
        <p:spPr>
          <a:xfrm>
            <a:off x="5380066" y="176404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4" name="Google Shape;165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025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5" name="Google Shape;1655;p159"/>
          <p:cNvSpPr txBox="1"/>
          <p:nvPr/>
        </p:nvSpPr>
        <p:spPr>
          <a:xfrm>
            <a:off x="7388599" y="1755587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6" name="Google Shape;1656;p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3750" y="3059800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7" name="Google Shape;1657;p159"/>
          <p:cNvSpPr txBox="1"/>
          <p:nvPr/>
        </p:nvSpPr>
        <p:spPr>
          <a:xfrm>
            <a:off x="3351836" y="295285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8" name="Google Shape;1658;p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063225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9" name="Google Shape;1659;p159"/>
          <p:cNvSpPr txBox="1"/>
          <p:nvPr/>
        </p:nvSpPr>
        <p:spPr>
          <a:xfrm>
            <a:off x="5360623" y="295627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⑤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60" name="Google Shape;1660;p1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0250" y="3063225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1" name="Google Shape;1661;p159"/>
          <p:cNvSpPr txBox="1"/>
          <p:nvPr/>
        </p:nvSpPr>
        <p:spPr>
          <a:xfrm>
            <a:off x="7398321" y="2955109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⑥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2" name="Google Shape;1662;p159"/>
          <p:cNvSpPr txBox="1"/>
          <p:nvPr>
            <p:ph idx="4294967295" type="body"/>
          </p:nvPr>
        </p:nvSpPr>
        <p:spPr>
          <a:xfrm>
            <a:off x="433325" y="116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상품 등록 시 필수 입력값 검사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3" name="Google Shape;1663;p15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6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상태</a:t>
            </a:r>
            <a:endParaRPr/>
          </a:p>
        </p:txBody>
      </p:sp>
      <p:pic>
        <p:nvPicPr>
          <p:cNvPr id="1669" name="Google Shape;1669;p160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272696" y="1185100"/>
            <a:ext cx="5871325" cy="12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0"/>
          <p:cNvSpPr/>
          <p:nvPr/>
        </p:nvSpPr>
        <p:spPr>
          <a:xfrm>
            <a:off x="4691500" y="1401825"/>
            <a:ext cx="1452600" cy="95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1" name="Google Shape;1671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725" y="2558450"/>
            <a:ext cx="6774534" cy="244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2" name="Google Shape;1672;p160"/>
          <p:cNvCxnSpPr>
            <a:endCxn id="1671" idx="0"/>
          </p:cNvCxnSpPr>
          <p:nvPr/>
        </p:nvCxnSpPr>
        <p:spPr>
          <a:xfrm flipH="1">
            <a:off x="5249992" y="2367650"/>
            <a:ext cx="4200" cy="19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3" name="Google Shape;1673;p160"/>
          <p:cNvSpPr/>
          <p:nvPr/>
        </p:nvSpPr>
        <p:spPr>
          <a:xfrm>
            <a:off x="5324875" y="3530000"/>
            <a:ext cx="2381400" cy="62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6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25" y="1428750"/>
            <a:ext cx="6334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6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1" name="Google Shape;1681;p16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62"/>
          <p:cNvPicPr preferRelativeResize="0"/>
          <p:nvPr/>
        </p:nvPicPr>
        <p:blipFill rotWithShape="1">
          <a:blip r:embed="rId3">
            <a:alphaModFix/>
          </a:blip>
          <a:srcRect b="0" l="560" r="954" t="0"/>
          <a:stretch/>
        </p:blipFill>
        <p:spPr>
          <a:xfrm>
            <a:off x="266538" y="1133166"/>
            <a:ext cx="7178525" cy="3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6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8" name="Google Shape;1688;p162"/>
          <p:cNvSpPr txBox="1"/>
          <p:nvPr/>
        </p:nvSpPr>
        <p:spPr>
          <a:xfrm>
            <a:off x="851700" y="12091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162"/>
          <p:cNvSpPr txBox="1"/>
          <p:nvPr/>
        </p:nvSpPr>
        <p:spPr>
          <a:xfrm>
            <a:off x="5774725" y="12091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0" name="Google Shape;1690;p162"/>
          <p:cNvSpPr txBox="1"/>
          <p:nvPr/>
        </p:nvSpPr>
        <p:spPr>
          <a:xfrm>
            <a:off x="7445050" y="1534200"/>
            <a:ext cx="156090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Excel 다운로드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- 전체 주문내역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엑셀 형식으로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다운로드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주문준비현황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변경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1" name="Google Shape;1691;p16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6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7" name="Google Shape;169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575" y="1075875"/>
            <a:ext cx="2843325" cy="2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63"/>
          <p:cNvPicPr preferRelativeResize="0"/>
          <p:nvPr/>
        </p:nvPicPr>
        <p:blipFill rotWithShape="1">
          <a:blip r:embed="rId4">
            <a:alphaModFix/>
          </a:blip>
          <a:srcRect b="69190" l="561" r="73453" t="0"/>
          <a:stretch/>
        </p:blipFill>
        <p:spPr>
          <a:xfrm>
            <a:off x="618650" y="1314900"/>
            <a:ext cx="1894075" cy="122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9" name="Google Shape;1699;p163"/>
          <p:cNvCxnSpPr/>
          <p:nvPr/>
        </p:nvCxnSpPr>
        <p:spPr>
          <a:xfrm>
            <a:off x="1271575" y="1642450"/>
            <a:ext cx="158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00" name="Google Shape;1700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913" y="3542125"/>
            <a:ext cx="82581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63"/>
          <p:cNvSpPr txBox="1"/>
          <p:nvPr/>
        </p:nvSpPr>
        <p:spPr>
          <a:xfrm>
            <a:off x="6047750" y="1825050"/>
            <a:ext cx="25593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[Excel 다운로드] 버튼 클릭 시 미완료 주문 목록을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엑셀 양식으로 다운로드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2" name="Google Shape;1702;p16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2554050" y="2133050"/>
            <a:ext cx="40359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OAUTH 2.0</a:t>
            </a:r>
            <a:endParaRPr b="1" i="0" sz="4800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간단요약</a:t>
            </a:r>
            <a:endParaRPr b="0" i="0" sz="32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64"/>
          <p:cNvSpPr/>
          <p:nvPr/>
        </p:nvSpPr>
        <p:spPr>
          <a:xfrm>
            <a:off x="124275" y="1097525"/>
            <a:ext cx="8929500" cy="29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64"/>
          <p:cNvGrpSpPr/>
          <p:nvPr/>
        </p:nvGrpSpPr>
        <p:grpSpPr>
          <a:xfrm>
            <a:off x="1061200" y="2308950"/>
            <a:ext cx="4139700" cy="1682400"/>
            <a:chOff x="506700" y="2302150"/>
            <a:chExt cx="4139700" cy="1682400"/>
          </a:xfrm>
        </p:grpSpPr>
        <p:sp>
          <p:nvSpPr>
            <p:cNvPr id="1709" name="Google Shape;1709;p164"/>
            <p:cNvSpPr/>
            <p:nvPr/>
          </p:nvSpPr>
          <p:spPr>
            <a:xfrm>
              <a:off x="506700" y="2302150"/>
              <a:ext cx="4139700" cy="1682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0" name="Google Shape;1710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7077" y="2328002"/>
              <a:ext cx="1955575" cy="160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164"/>
            <p:cNvSpPr txBox="1"/>
            <p:nvPr/>
          </p:nvSpPr>
          <p:spPr>
            <a:xfrm>
              <a:off x="1389625" y="2959450"/>
              <a:ext cx="2979900" cy="9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[픽업완료]</a:t>
              </a:r>
              <a:endParaRPr b="1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- 픽업 시간 자동 업데이트 &amp; 주문 종료</a:t>
              </a:r>
              <a:endPara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[주문 취소]</a:t>
              </a:r>
              <a:endParaRPr b="1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- 수량 &amp; 금액 0으로 변경</a:t>
              </a:r>
              <a:endPara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712" name="Google Shape;1712;p16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3" name="Google Shape;1713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4675" y="2426251"/>
            <a:ext cx="21812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64"/>
          <p:cNvPicPr preferRelativeResize="0"/>
          <p:nvPr/>
        </p:nvPicPr>
        <p:blipFill rotWithShape="1">
          <a:blip r:embed="rId5">
            <a:alphaModFix/>
          </a:blip>
          <a:srcRect b="0" l="651" r="601" t="4489"/>
          <a:stretch/>
        </p:blipFill>
        <p:spPr>
          <a:xfrm>
            <a:off x="207675" y="1165975"/>
            <a:ext cx="872865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64"/>
          <p:cNvPicPr preferRelativeResize="0"/>
          <p:nvPr/>
        </p:nvPicPr>
        <p:blipFill rotWithShape="1">
          <a:blip r:embed="rId6">
            <a:alphaModFix/>
          </a:blip>
          <a:srcRect b="0" l="0" r="0" t="47448"/>
          <a:stretch/>
        </p:blipFill>
        <p:spPr>
          <a:xfrm>
            <a:off x="207675" y="4342650"/>
            <a:ext cx="8728649" cy="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64"/>
          <p:cNvSpPr/>
          <p:nvPr/>
        </p:nvSpPr>
        <p:spPr>
          <a:xfrm>
            <a:off x="7864975" y="1921625"/>
            <a:ext cx="4812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64"/>
          <p:cNvSpPr/>
          <p:nvPr/>
        </p:nvSpPr>
        <p:spPr>
          <a:xfrm>
            <a:off x="7864975" y="4598600"/>
            <a:ext cx="4431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64"/>
          <p:cNvSpPr txBox="1"/>
          <p:nvPr/>
        </p:nvSpPr>
        <p:spPr>
          <a:xfrm>
            <a:off x="3354775" y="2465150"/>
            <a:ext cx="19323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[업데이트] 버튼 클릭 시</a:t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주문 준비 현황 변경</a:t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9" name="Google Shape;1719;p164"/>
          <p:cNvSpPr/>
          <p:nvPr/>
        </p:nvSpPr>
        <p:spPr>
          <a:xfrm>
            <a:off x="4409400" y="4095725"/>
            <a:ext cx="3252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0" name="Google Shape;1720;p164"/>
          <p:cNvCxnSpPr/>
          <p:nvPr/>
        </p:nvCxnSpPr>
        <p:spPr>
          <a:xfrm>
            <a:off x="3059325" y="27514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1" name="Google Shape;1721;p16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1342775"/>
            <a:ext cx="62865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6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8" name="Google Shape;1728;p16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34" name="Google Shape;173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00" y="1328250"/>
            <a:ext cx="3469701" cy="21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66"/>
          <p:cNvSpPr txBox="1"/>
          <p:nvPr/>
        </p:nvSpPr>
        <p:spPr>
          <a:xfrm>
            <a:off x="411875" y="3523625"/>
            <a:ext cx="2559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전체 항목 조회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- 검색 기준 선택하지 않을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전체 항목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6" name="Google Shape;1736;p166"/>
          <p:cNvPicPr preferRelativeResize="0"/>
          <p:nvPr/>
        </p:nvPicPr>
        <p:blipFill rotWithShape="1">
          <a:blip r:embed="rId4">
            <a:alphaModFix/>
          </a:blip>
          <a:srcRect b="32528" l="0" r="33262" t="0"/>
          <a:stretch/>
        </p:blipFill>
        <p:spPr>
          <a:xfrm>
            <a:off x="4122650" y="1239050"/>
            <a:ext cx="2435800" cy="1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5275" y="2646775"/>
            <a:ext cx="3189350" cy="24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66"/>
          <p:cNvSpPr txBox="1"/>
          <p:nvPr/>
        </p:nvSpPr>
        <p:spPr>
          <a:xfrm>
            <a:off x="4074850" y="923450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카테고리 선택                        ⑥ 상품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650" y="1239050"/>
            <a:ext cx="2459100" cy="11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66"/>
          <p:cNvSpPr txBox="1"/>
          <p:nvPr/>
        </p:nvSpPr>
        <p:spPr>
          <a:xfrm>
            <a:off x="5071300" y="2369488"/>
            <a:ext cx="3237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기간 선택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66"/>
          <p:cNvSpPr txBox="1"/>
          <p:nvPr/>
        </p:nvSpPr>
        <p:spPr>
          <a:xfrm>
            <a:off x="2403250" y="2666950"/>
            <a:ext cx="1671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결제 방법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회원 아이디 지정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주문 번호 지정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2" name="Google Shape;1742;p16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6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48" name="Google Shape;1748;p167"/>
          <p:cNvPicPr preferRelativeResize="0"/>
          <p:nvPr/>
        </p:nvPicPr>
        <p:blipFill rotWithShape="1">
          <a:blip r:embed="rId3">
            <a:alphaModFix/>
          </a:blip>
          <a:srcRect b="0" l="0" r="0" t="22719"/>
          <a:stretch/>
        </p:blipFill>
        <p:spPr>
          <a:xfrm>
            <a:off x="664963" y="1545825"/>
            <a:ext cx="7814074" cy="11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67"/>
          <p:cNvSpPr txBox="1"/>
          <p:nvPr/>
        </p:nvSpPr>
        <p:spPr>
          <a:xfrm>
            <a:off x="608650" y="1163325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기준 선택하지 않은 경우 - 전 항목 조회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67"/>
          <p:cNvSpPr txBox="1"/>
          <p:nvPr/>
        </p:nvSpPr>
        <p:spPr>
          <a:xfrm>
            <a:off x="664975" y="3008500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검색 기준을 선택한 경우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1" name="Google Shape;1751;p167"/>
          <p:cNvGrpSpPr/>
          <p:nvPr/>
        </p:nvGrpSpPr>
        <p:grpSpPr>
          <a:xfrm>
            <a:off x="664963" y="3371600"/>
            <a:ext cx="7814074" cy="1099756"/>
            <a:chOff x="664963" y="3371600"/>
            <a:chExt cx="7814074" cy="1099756"/>
          </a:xfrm>
        </p:grpSpPr>
        <p:pic>
          <p:nvPicPr>
            <p:cNvPr id="1752" name="Google Shape;1752;p1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963" y="3371600"/>
              <a:ext cx="7814074" cy="109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1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1725" y="3788131"/>
              <a:ext cx="647700" cy="266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54" name="Google Shape;1754;p167"/>
          <p:cNvCxnSpPr/>
          <p:nvPr/>
        </p:nvCxnSpPr>
        <p:spPr>
          <a:xfrm>
            <a:off x="4086625" y="4030250"/>
            <a:ext cx="59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67"/>
          <p:cNvSpPr txBox="1"/>
          <p:nvPr/>
        </p:nvSpPr>
        <p:spPr>
          <a:xfrm>
            <a:off x="3987976" y="3969775"/>
            <a:ext cx="2881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4CCCC"/>
                </a:highlight>
              </a:rPr>
              <a:t>특정 문구를 포함한 조건으로 검색</a:t>
            </a:r>
            <a:endParaRPr sz="1200">
              <a:highlight>
                <a:srgbClr val="F4CCCC"/>
              </a:highlight>
            </a:endParaRPr>
          </a:p>
        </p:txBody>
      </p:sp>
      <p:sp>
        <p:nvSpPr>
          <p:cNvPr id="1756" name="Google Shape;1756;p16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375" y="980250"/>
            <a:ext cx="6541259" cy="40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6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3" name="Google Shape;1763;p168"/>
          <p:cNvCxnSpPr/>
          <p:nvPr/>
        </p:nvCxnSpPr>
        <p:spPr>
          <a:xfrm>
            <a:off x="2043713" y="1286225"/>
            <a:ext cx="382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4" name="Google Shape;1764;p168"/>
          <p:cNvSpPr txBox="1"/>
          <p:nvPr/>
        </p:nvSpPr>
        <p:spPr>
          <a:xfrm>
            <a:off x="2404775" y="1056450"/>
            <a:ext cx="2910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클릭 시 매출 관리 목록 다운로드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6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6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1" name="Google Shape;177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938" y="1008947"/>
            <a:ext cx="2926125" cy="2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5" y="1381822"/>
            <a:ext cx="1845750" cy="1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69"/>
          <p:cNvSpPr txBox="1"/>
          <p:nvPr/>
        </p:nvSpPr>
        <p:spPr>
          <a:xfrm>
            <a:off x="6224975" y="1786800"/>
            <a:ext cx="25593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[Excel 다운로드] 버튼 클릭 시 완료된 주문 목록을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엑셀 양식으로 다운로드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4" name="Google Shape;1774;p169"/>
          <p:cNvCxnSpPr/>
          <p:nvPr/>
        </p:nvCxnSpPr>
        <p:spPr>
          <a:xfrm>
            <a:off x="1414975" y="1786800"/>
            <a:ext cx="1673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75" name="Google Shape;1775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75" y="3610296"/>
            <a:ext cx="86010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6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7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2" name="Google Shape;1782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175" y="1433513"/>
            <a:ext cx="63436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7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grpSp>
        <p:nvGrpSpPr>
          <p:cNvPr id="1789" name="Google Shape;1789;p171"/>
          <p:cNvGrpSpPr/>
          <p:nvPr/>
        </p:nvGrpSpPr>
        <p:grpSpPr>
          <a:xfrm>
            <a:off x="491250" y="1144619"/>
            <a:ext cx="3024651" cy="1624331"/>
            <a:chOff x="491250" y="1144619"/>
            <a:chExt cx="3024651" cy="1624331"/>
          </a:xfrm>
        </p:grpSpPr>
        <p:pic>
          <p:nvPicPr>
            <p:cNvPr id="1790" name="Google Shape;1790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250" y="1144619"/>
              <a:ext cx="3024651" cy="10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1" name="Google Shape;1791;p171"/>
            <p:cNvSpPr/>
            <p:nvPr/>
          </p:nvSpPr>
          <p:spPr>
            <a:xfrm>
              <a:off x="527375" y="1373650"/>
              <a:ext cx="1438500" cy="82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2" name="Google Shape;1792;p171"/>
            <p:cNvCxnSpPr>
              <a:stCxn id="1791" idx="2"/>
            </p:cNvCxnSpPr>
            <p:nvPr/>
          </p:nvCxnSpPr>
          <p:spPr>
            <a:xfrm>
              <a:off x="1246625" y="2198350"/>
              <a:ext cx="0" cy="570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3" name="Google Shape;1793;p171"/>
            <p:cNvCxnSpPr/>
            <p:nvPr/>
          </p:nvCxnSpPr>
          <p:spPr>
            <a:xfrm>
              <a:off x="1254175" y="2761996"/>
              <a:ext cx="14445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794" name="Google Shape;179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875" y="1702700"/>
            <a:ext cx="5929875" cy="32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5" name="Google Shape;1795;p17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7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01" name="Google Shape;180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937" y="1417475"/>
            <a:ext cx="6290124" cy="345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02" name="Google Shape;1802;p172"/>
          <p:cNvSpPr txBox="1"/>
          <p:nvPr/>
        </p:nvSpPr>
        <p:spPr>
          <a:xfrm>
            <a:off x="1430300" y="992700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 시 각 항목 입력검사 진행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03" name="Google Shape;1803;p17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5" y="3585121"/>
            <a:ext cx="3295644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7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10" name="Google Shape;181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488" y="1473962"/>
            <a:ext cx="28098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13" y="3585109"/>
            <a:ext cx="1981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463" y="1473962"/>
            <a:ext cx="30670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7663" y="3585109"/>
            <a:ext cx="21050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73"/>
          <p:cNvSpPr txBox="1"/>
          <p:nvPr/>
        </p:nvSpPr>
        <p:spPr>
          <a:xfrm>
            <a:off x="1555300" y="9012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아이디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5" name="Google Shape;1815;p173"/>
          <p:cNvSpPr txBox="1"/>
          <p:nvPr/>
        </p:nvSpPr>
        <p:spPr>
          <a:xfrm>
            <a:off x="788262" y="3029092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아이디 중복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6" name="Google Shape;1816;p173"/>
          <p:cNvSpPr txBox="1"/>
          <p:nvPr/>
        </p:nvSpPr>
        <p:spPr>
          <a:xfrm>
            <a:off x="1507300" y="1154899"/>
            <a:ext cx="6327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아이디 미입력                                ② ‘admin’을 포함하지 않은 아이디 입력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7" name="Google Shape;1817;p173"/>
          <p:cNvSpPr txBox="1"/>
          <p:nvPr/>
        </p:nvSpPr>
        <p:spPr>
          <a:xfrm>
            <a:off x="709714" y="3259975"/>
            <a:ext cx="7682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아이디 중복검사 미진행     ② 중복 아이디가 있을 경우                       ③ 사용 가능한 아이디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8" name="Google Shape;1818;p17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OAuth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Open Authorization, Open Authentication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네이버, 카카오 등의 소셜서비스 애플리케이션의 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유저 패스워드를 Third Party 앱에 제공 없이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인증, 인가 할 수 있는 오픈 스탠다드 프로토콜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7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24" name="Google Shape;18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50" y="1459859"/>
            <a:ext cx="23526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50" y="3510996"/>
            <a:ext cx="2084934" cy="134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275" y="3510950"/>
            <a:ext cx="2537393" cy="1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74"/>
          <p:cNvSpPr txBox="1"/>
          <p:nvPr/>
        </p:nvSpPr>
        <p:spPr>
          <a:xfrm>
            <a:off x="455350" y="10703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비밀번호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28" name="Google Shape;1828;p174"/>
          <p:cNvSpPr txBox="1"/>
          <p:nvPr/>
        </p:nvSpPr>
        <p:spPr>
          <a:xfrm>
            <a:off x="4572000" y="10703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관리자명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29" name="Google Shape;1829;p174"/>
          <p:cNvSpPr txBox="1"/>
          <p:nvPr/>
        </p:nvSpPr>
        <p:spPr>
          <a:xfrm>
            <a:off x="4604625" y="30969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검사 완료 후 관리자 가입 완료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1830" name="Google Shape;1830;p174"/>
          <p:cNvGrpSpPr/>
          <p:nvPr/>
        </p:nvGrpSpPr>
        <p:grpSpPr>
          <a:xfrm>
            <a:off x="531550" y="1389413"/>
            <a:ext cx="4455700" cy="3569375"/>
            <a:chOff x="455350" y="1389413"/>
            <a:chExt cx="4455700" cy="3569375"/>
          </a:xfrm>
        </p:grpSpPr>
        <p:pic>
          <p:nvPicPr>
            <p:cNvPr id="1831" name="Google Shape;1831;p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5350" y="1389413"/>
              <a:ext cx="2924175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1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5350" y="2439238"/>
              <a:ext cx="3267075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3" name="Google Shape;1833;p17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5350" y="3510988"/>
              <a:ext cx="349567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4" name="Google Shape;1834;p174"/>
            <p:cNvSpPr txBox="1"/>
            <p:nvPr/>
          </p:nvSpPr>
          <p:spPr>
            <a:xfrm>
              <a:off x="2193050" y="1389425"/>
              <a:ext cx="27180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 미입력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  <p:sp>
          <p:nvSpPr>
            <p:cNvPr id="1835" name="Google Shape;1835;p174"/>
            <p:cNvSpPr txBox="1"/>
            <p:nvPr/>
          </p:nvSpPr>
          <p:spPr>
            <a:xfrm>
              <a:off x="2050375" y="2437650"/>
              <a:ext cx="2238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재입력 패스워드 미입력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  <p:sp>
          <p:nvSpPr>
            <p:cNvPr id="1836" name="Google Shape;1836;p174"/>
            <p:cNvSpPr txBox="1"/>
            <p:nvPr/>
          </p:nvSpPr>
          <p:spPr>
            <a:xfrm>
              <a:off x="2270550" y="3507013"/>
              <a:ext cx="2238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재입력 패스워드 불일치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</p:grpSp>
      <p:cxnSp>
        <p:nvCxnSpPr>
          <p:cNvPr id="1837" name="Google Shape;1837;p174"/>
          <p:cNvCxnSpPr/>
          <p:nvPr/>
        </p:nvCxnSpPr>
        <p:spPr>
          <a:xfrm>
            <a:off x="4234575" y="1028692"/>
            <a:ext cx="0" cy="3931500"/>
          </a:xfrm>
          <a:prstGeom prst="straightConnector1">
            <a:avLst/>
          </a:prstGeom>
          <a:noFill/>
          <a:ln cap="flat" cmpd="sng" w="9525">
            <a:solidFill>
              <a:srgbClr val="00C5B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8" name="Google Shape;1838;p17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목록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4" name="Google Shape;1844;p175"/>
          <p:cNvPicPr preferRelativeResize="0"/>
          <p:nvPr/>
        </p:nvPicPr>
        <p:blipFill rotWithShape="1">
          <a:blip r:embed="rId3">
            <a:alphaModFix/>
          </a:blip>
          <a:srcRect b="42339" l="0" r="0" t="0"/>
          <a:stretch/>
        </p:blipFill>
        <p:spPr>
          <a:xfrm>
            <a:off x="346013" y="2873825"/>
            <a:ext cx="8451976" cy="16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845" name="Google Shape;1845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50" y="1144619"/>
            <a:ext cx="3024651" cy="10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75"/>
          <p:cNvSpPr/>
          <p:nvPr/>
        </p:nvSpPr>
        <p:spPr>
          <a:xfrm>
            <a:off x="2007025" y="1373650"/>
            <a:ext cx="1438500" cy="82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7" name="Google Shape;1847;p175"/>
          <p:cNvCxnSpPr>
            <a:stCxn id="1846" idx="2"/>
          </p:cNvCxnSpPr>
          <p:nvPr/>
        </p:nvCxnSpPr>
        <p:spPr>
          <a:xfrm>
            <a:off x="2726275" y="2198350"/>
            <a:ext cx="0" cy="57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7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7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/>
          </a:p>
        </p:txBody>
      </p:sp>
      <p:pic>
        <p:nvPicPr>
          <p:cNvPr id="1854" name="Google Shape;185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502149"/>
            <a:ext cx="8381370" cy="25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7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7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등록</a:t>
            </a:r>
            <a:endParaRPr/>
          </a:p>
        </p:txBody>
      </p:sp>
      <p:pic>
        <p:nvPicPr>
          <p:cNvPr id="1861" name="Google Shape;186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650" y="1273650"/>
            <a:ext cx="1998822" cy="12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650" y="2080033"/>
            <a:ext cx="1998822" cy="12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036" y="3697645"/>
            <a:ext cx="1832066" cy="126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77"/>
          <p:cNvSpPr txBox="1"/>
          <p:nvPr/>
        </p:nvSpPr>
        <p:spPr>
          <a:xfrm>
            <a:off x="594975" y="123227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5" name="Google Shape;1865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75" y="1657450"/>
            <a:ext cx="4697825" cy="288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66" name="Google Shape;1866;p177"/>
          <p:cNvSpPr txBox="1"/>
          <p:nvPr/>
        </p:nvSpPr>
        <p:spPr>
          <a:xfrm>
            <a:off x="5803850" y="92302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검사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77"/>
          <p:cNvSpPr txBox="1"/>
          <p:nvPr/>
        </p:nvSpPr>
        <p:spPr>
          <a:xfrm>
            <a:off x="5894125" y="3372379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7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7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목록 · 삭제</a:t>
            </a:r>
            <a:endParaRPr/>
          </a:p>
        </p:txBody>
      </p:sp>
      <p:grpSp>
        <p:nvGrpSpPr>
          <p:cNvPr id="1874" name="Google Shape;1874;p178"/>
          <p:cNvGrpSpPr/>
          <p:nvPr/>
        </p:nvGrpSpPr>
        <p:grpSpPr>
          <a:xfrm>
            <a:off x="1280775" y="1232275"/>
            <a:ext cx="6507275" cy="2392450"/>
            <a:chOff x="594975" y="1232275"/>
            <a:chExt cx="6507275" cy="2392450"/>
          </a:xfrm>
        </p:grpSpPr>
        <p:pic>
          <p:nvPicPr>
            <p:cNvPr id="1875" name="Google Shape;1875;p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8575" y="1633075"/>
              <a:ext cx="6463675" cy="199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6" name="Google Shape;1876;p178"/>
            <p:cNvSpPr txBox="1"/>
            <p:nvPr/>
          </p:nvSpPr>
          <p:spPr>
            <a:xfrm>
              <a:off x="594975" y="1232275"/>
              <a:ext cx="24570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공지사항 목록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78"/>
            <p:cNvSpPr/>
            <p:nvPr/>
          </p:nvSpPr>
          <p:spPr>
            <a:xfrm>
              <a:off x="6165150" y="2557750"/>
              <a:ext cx="563700" cy="102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78"/>
            <p:cNvSpPr/>
            <p:nvPr/>
          </p:nvSpPr>
          <p:spPr>
            <a:xfrm>
              <a:off x="1254175" y="2557650"/>
              <a:ext cx="3213000" cy="102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9" name="Google Shape;1879;p178"/>
          <p:cNvSpPr txBox="1"/>
          <p:nvPr/>
        </p:nvSpPr>
        <p:spPr>
          <a:xfrm>
            <a:off x="2414129" y="40004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제목 클릭 시 내용 확인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78"/>
          <p:cNvSpPr txBox="1"/>
          <p:nvPr/>
        </p:nvSpPr>
        <p:spPr>
          <a:xfrm>
            <a:off x="5628675" y="4000450"/>
            <a:ext cx="2888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[삭제] 클릭 시 해당 공지사항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1" name="Google Shape;1881;p178"/>
          <p:cNvCxnSpPr>
            <a:stCxn id="1878" idx="2"/>
          </p:cNvCxnSpPr>
          <p:nvPr/>
        </p:nvCxnSpPr>
        <p:spPr>
          <a:xfrm>
            <a:off x="3546475" y="3579150"/>
            <a:ext cx="0" cy="3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2" name="Google Shape;1882;p178"/>
          <p:cNvCxnSpPr/>
          <p:nvPr/>
        </p:nvCxnSpPr>
        <p:spPr>
          <a:xfrm>
            <a:off x="7144325" y="3579150"/>
            <a:ext cx="0" cy="3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3" name="Google Shape;1883;p17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p179"/>
          <p:cNvGrpSpPr/>
          <p:nvPr/>
        </p:nvGrpSpPr>
        <p:grpSpPr>
          <a:xfrm>
            <a:off x="5005500" y="1776561"/>
            <a:ext cx="1830501" cy="2661318"/>
            <a:chOff x="5005500" y="1776561"/>
            <a:chExt cx="1830501" cy="2661318"/>
          </a:xfrm>
        </p:grpSpPr>
        <p:pic>
          <p:nvPicPr>
            <p:cNvPr id="1889" name="Google Shape;1889;p1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5500" y="1776561"/>
              <a:ext cx="1830501" cy="1258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0" name="Google Shape;1890;p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5500" y="2517087"/>
              <a:ext cx="1830499" cy="1206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1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5500" y="3231022"/>
              <a:ext cx="1830499" cy="1206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2" name="Google Shape;1892;p17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 등록</a:t>
            </a:r>
            <a:endParaRPr/>
          </a:p>
        </p:txBody>
      </p:sp>
      <p:pic>
        <p:nvPicPr>
          <p:cNvPr id="1893" name="Google Shape;1893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75" y="1614775"/>
            <a:ext cx="4278799" cy="27616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94" name="Google Shape;1894;p179"/>
          <p:cNvSpPr txBox="1"/>
          <p:nvPr/>
        </p:nvSpPr>
        <p:spPr>
          <a:xfrm>
            <a:off x="366375" y="123227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입력폼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Google Shape;1895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675" y="1776547"/>
            <a:ext cx="1830600" cy="12647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79"/>
          <p:cNvSpPr txBox="1"/>
          <p:nvPr/>
        </p:nvSpPr>
        <p:spPr>
          <a:xfrm>
            <a:off x="4779075" y="133170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검사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79"/>
          <p:cNvSpPr txBox="1"/>
          <p:nvPr/>
        </p:nvSpPr>
        <p:spPr>
          <a:xfrm>
            <a:off x="6836000" y="1331700"/>
            <a:ext cx="1830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7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8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 목록 · 삭제</a:t>
            </a:r>
            <a:endParaRPr/>
          </a:p>
        </p:txBody>
      </p:sp>
      <p:pic>
        <p:nvPicPr>
          <p:cNvPr id="1904" name="Google Shape;190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" y="1661551"/>
            <a:ext cx="7311801" cy="2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80"/>
          <p:cNvSpPr txBox="1"/>
          <p:nvPr/>
        </p:nvSpPr>
        <p:spPr>
          <a:xfrm>
            <a:off x="873425" y="12790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80"/>
          <p:cNvSpPr txBox="1"/>
          <p:nvPr/>
        </p:nvSpPr>
        <p:spPr>
          <a:xfrm>
            <a:off x="2414129" y="43814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제목 클릭 시 내용 확인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80"/>
          <p:cNvSpPr txBox="1"/>
          <p:nvPr/>
        </p:nvSpPr>
        <p:spPr>
          <a:xfrm>
            <a:off x="5628675" y="4381450"/>
            <a:ext cx="2888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[삭제] 클릭 시 해당 공지사항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8" name="Google Shape;1908;p180"/>
          <p:cNvCxnSpPr/>
          <p:nvPr/>
        </p:nvCxnSpPr>
        <p:spPr>
          <a:xfrm>
            <a:off x="7696475" y="3882350"/>
            <a:ext cx="0" cy="4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9" name="Google Shape;1909;p180"/>
          <p:cNvSpPr/>
          <p:nvPr/>
        </p:nvSpPr>
        <p:spPr>
          <a:xfrm>
            <a:off x="2524775" y="2548850"/>
            <a:ext cx="3309300" cy="13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80"/>
          <p:cNvSpPr/>
          <p:nvPr/>
        </p:nvSpPr>
        <p:spPr>
          <a:xfrm>
            <a:off x="7414625" y="2548850"/>
            <a:ext cx="563700" cy="13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1" name="Google Shape;1911;p180"/>
          <p:cNvCxnSpPr/>
          <p:nvPr/>
        </p:nvCxnSpPr>
        <p:spPr>
          <a:xfrm>
            <a:off x="3520100" y="3882350"/>
            <a:ext cx="0" cy="4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2" name="Google Shape;1912;p18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8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18" name="Google Shape;191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75" y="1483387"/>
            <a:ext cx="8576827" cy="23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8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8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25" name="Google Shape;192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75" y="1167425"/>
            <a:ext cx="5060374" cy="3597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926" name="Google Shape;1926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550" y="1371388"/>
            <a:ext cx="1981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549" y="3239800"/>
            <a:ext cx="1981200" cy="1350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82"/>
          <p:cNvSpPr txBox="1"/>
          <p:nvPr/>
        </p:nvSpPr>
        <p:spPr>
          <a:xfrm>
            <a:off x="1377325" y="4166925"/>
            <a:ext cx="3391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                     ②                                          </a:t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82"/>
          <p:cNvSpPr txBox="1"/>
          <p:nvPr/>
        </p:nvSpPr>
        <p:spPr>
          <a:xfrm>
            <a:off x="6287825" y="10089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Q&amp;A 답변 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82"/>
          <p:cNvSpPr txBox="1"/>
          <p:nvPr/>
        </p:nvSpPr>
        <p:spPr>
          <a:xfrm>
            <a:off x="6354750" y="285730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Q&amp;A 삭제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8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8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7" name="Google Shape;193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825" y="1480600"/>
            <a:ext cx="6562326" cy="3357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938" name="Google Shape;1938;p183"/>
          <p:cNvSpPr txBox="1"/>
          <p:nvPr/>
        </p:nvSpPr>
        <p:spPr>
          <a:xfrm>
            <a:off x="1290825" y="105352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[Q&amp;A 내용 확인]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8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anum Gothic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복잡하고 번거로운 회원 가입 절차 대신,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빠르고 안전한 소셜로그인으로 간편하게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서비스 이용 가능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84"/>
          <p:cNvSpPr txBox="1"/>
          <p:nvPr>
            <p:ph type="ctrTitle"/>
          </p:nvPr>
        </p:nvSpPr>
        <p:spPr>
          <a:xfrm>
            <a:off x="589025" y="18754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t/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5.</a:t>
            </a: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시연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5" name="Google Shape;194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12" y="2584487"/>
            <a:ext cx="10096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5"/>
          <p:cNvSpPr txBox="1"/>
          <p:nvPr>
            <p:ph type="ctrTitle"/>
          </p:nvPr>
        </p:nvSpPr>
        <p:spPr>
          <a:xfrm>
            <a:off x="589025" y="18754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t/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6.</a:t>
            </a:r>
            <a:r>
              <a:rPr b="1" i="0" lang="en" sz="4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Q&amp;A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1" name="Google Shape;1951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8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86"/>
          <p:cNvSpPr txBox="1"/>
          <p:nvPr>
            <p:ph idx="4294967295" type="ctrTitle"/>
          </p:nvPr>
        </p:nvSpPr>
        <p:spPr>
          <a:xfrm>
            <a:off x="1206150" y="1964344"/>
            <a:ext cx="673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</a:t>
            </a:r>
            <a:endParaRPr b="1" i="0" sz="9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1238250" y="336525"/>
            <a:ext cx="7131900" cy="4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제한된 권한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b="0" i="0" lang="en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발렛키 </a:t>
            </a:r>
            <a:endParaRPr b="1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-1km 이하 주행만 가능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트렁크 열 수 없음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접근토큰</a:t>
            </a:r>
            <a:endParaRPr b="1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해당 소셜서비스에서 제공하는 기본정보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사용자의 동의 하에 제공되는 추가 정보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0" y="1154600"/>
            <a:ext cx="5569574" cy="371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6563575" y="3034175"/>
            <a:ext cx="22578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출처 - </a:t>
            </a:r>
            <a:r>
              <a:rPr b="0" i="0" lang="en" sz="1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www.google.co.kr/search?q=oauth+2.0+flow&amp;rlz=1C1NHXL_koKR732KR732&amp;tbm=isch&amp;source=iu&amp;ictx=1&amp;fir=_ec0mNkuBD0VbM%253A%252CYQHcLMiQEzpnhM%252C_&amp;usg=AI4_-kRAXr95gCMfFzfOMfIC1qWD1TkBtg&amp;sa=X&amp;ved=2ahUKEwiW0ZuaivbdAhWLfLwKHd2UDQQQ9QEwAHoECAYQBA#imgrc=_ec0mNkuBD0VbM</a:t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79600" y="409400"/>
            <a:ext cx="494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참고자료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ctrTitle"/>
          </p:nvPr>
        </p:nvSpPr>
        <p:spPr>
          <a:xfrm>
            <a:off x="0" y="191832"/>
            <a:ext cx="2498256" cy="9456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5"/>
              <a:buFont typeface="Source Sans Pro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315234" y="1133031"/>
            <a:ext cx="8508600" cy="0"/>
          </a:xfrm>
          <a:prstGeom prst="straightConnector1">
            <a:avLst/>
          </a:prstGeom>
          <a:noFill/>
          <a:ln cap="flat" cmpd="sng" w="9525">
            <a:solidFill>
              <a:srgbClr val="6CF3C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750925" y="1275900"/>
            <a:ext cx="5040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 및 구성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설계 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및 기능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480775" y="1514875"/>
            <a:ext cx="3135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2807375" y="2082969"/>
            <a:ext cx="48093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3408275" y="2614805"/>
            <a:ext cx="42084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3244475" y="3154728"/>
            <a:ext cx="43722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2113775" y="3722818"/>
            <a:ext cx="5502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2215775" y="4276850"/>
            <a:ext cx="5400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7705600" y="1311129"/>
            <a:ext cx="7470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60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170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171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설계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876450" y="2782168"/>
            <a:ext cx="51756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Database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Class Diagram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Use-Case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Sequence Diagram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DATABASE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3 - 1. Database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52400" y="982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38" y="982554"/>
            <a:ext cx="7659927" cy="40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CLASS DIAGRAM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85138"/>
            <a:ext cx="7466556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450" y="1114313"/>
            <a:ext cx="7171516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카테고리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250" y="1008938"/>
            <a:ext cx="6325408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08938"/>
            <a:ext cx="8212394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50" y="1047838"/>
            <a:ext cx="6768702" cy="3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주문관리1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605" y="1008938"/>
            <a:ext cx="5869717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665225" y="1646869"/>
            <a:ext cx="7629942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 및 구성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76450" y="2782170"/>
            <a:ext cx="51756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프로젝트 기획 의도 및 목표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프로젝트 소개 및 기능 구성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개발 기간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역할 분담 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주문관리2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149" y="1008938"/>
            <a:ext cx="6675693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13" y="989488"/>
            <a:ext cx="5963580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008938"/>
            <a:ext cx="6703830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USE-CASE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3 - 3. Use Case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450" y="944550"/>
            <a:ext cx="6551099" cy="40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Use Case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8" name="Google Shape;4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37" y="945700"/>
            <a:ext cx="7433924" cy="4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125" y="856550"/>
            <a:ext cx="527675" cy="23606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SEQUENCE DIAGRAM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가입</a:t>
            </a:r>
            <a:endParaRPr/>
          </a:p>
        </p:txBody>
      </p:sp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351213"/>
            <a:ext cx="4569051" cy="339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900" y="1373674"/>
            <a:ext cx="3817725" cy="2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· 로그아웃</a:t>
            </a:r>
            <a:endParaRPr/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10650" l="0" r="0" t="0"/>
          <a:stretch/>
        </p:blipFill>
        <p:spPr>
          <a:xfrm>
            <a:off x="1690450" y="1031525"/>
            <a:ext cx="5763100" cy="38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 · 비밀번호 찾기</a:t>
            </a:r>
            <a:endParaRPr/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613" y="941113"/>
            <a:ext cx="4780767" cy="398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1 - 1. 프로젝트 기획 의도 및 목표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457200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 구축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Spring MVC 기반의 웹 사이트 구현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3223964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DB 설계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Oracle을 통한 데이터베이스 디자인 및 테이블 간 관계 형성으로 중복 데이터 최소화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5990727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MyBatis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MyBatis를 통한 SQL문 관리 및 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동적 SQL문 활용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457200" y="33718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/ Ajax 활용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/ Ajax를 이용한 비동기식 통신으로 웹페이지 일부의 UI만 동적으로 갱신 &amp; 통신 자원 절약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3223964" y="33718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Library / Open API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Library 및 Open API를 통한 웹사이트 기능 확장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5990725" y="3371850"/>
            <a:ext cx="27936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형상관리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Git과 Github를 활용한 공동 작업물의 형상 관리</a:t>
            </a:r>
            <a:endParaRPr b="1" i="0" sz="1200" u="none" cap="none" strike="noStrike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354488" y="1371362"/>
            <a:ext cx="383719" cy="287751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595378" y="1442018"/>
            <a:ext cx="430371" cy="216919"/>
            <a:chOff x="1241275" y="3718400"/>
            <a:chExt cx="450650" cy="302875"/>
          </a:xfrm>
        </p:grpSpPr>
        <p:sp>
          <p:nvSpPr>
            <p:cNvPr id="123" name="Google Shape;123;p18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27" name="Google Shape;127;p18"/>
          <p:cNvGrpSpPr/>
          <p:nvPr/>
        </p:nvGrpSpPr>
        <p:grpSpPr>
          <a:xfrm>
            <a:off x="3360917" y="3092324"/>
            <a:ext cx="370874" cy="290383"/>
            <a:chOff x="3294650" y="3652450"/>
            <a:chExt cx="388350" cy="405450"/>
          </a:xfrm>
        </p:grpSpPr>
        <p:sp>
          <p:nvSpPr>
            <p:cNvPr id="128" name="Google Shape;128;p18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1" name="Google Shape;131;p18"/>
          <p:cNvGrpSpPr/>
          <p:nvPr/>
        </p:nvGrpSpPr>
        <p:grpSpPr>
          <a:xfrm>
            <a:off x="6143119" y="3091007"/>
            <a:ext cx="390691" cy="293015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588271" y="3078727"/>
            <a:ext cx="423352" cy="31750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9" name="Google Shape;139;p18"/>
          <p:cNvGrpSpPr/>
          <p:nvPr/>
        </p:nvGrpSpPr>
        <p:grpSpPr>
          <a:xfrm>
            <a:off x="6102635" y="1331929"/>
            <a:ext cx="409361" cy="327106"/>
            <a:chOff x="5970800" y="1619250"/>
            <a:chExt cx="428650" cy="456725"/>
          </a:xfrm>
        </p:grpSpPr>
        <p:sp>
          <p:nvSpPr>
            <p:cNvPr id="140" name="Google Shape;140;p18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sp>
        <p:nvSpPr>
          <p:cNvPr id="453" name="Google Shape;453;p5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3">
            <a:alphaModFix/>
          </a:blip>
          <a:srcRect b="0" l="0" r="0" t="3670"/>
          <a:stretch/>
        </p:blipFill>
        <p:spPr>
          <a:xfrm>
            <a:off x="474860" y="1580575"/>
            <a:ext cx="4300075" cy="19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25" y="1580575"/>
            <a:ext cx="3289025" cy="2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탈퇴</a:t>
            </a:r>
            <a:endParaRPr/>
          </a:p>
        </p:txBody>
      </p:sp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713" y="1001963"/>
            <a:ext cx="6714563" cy="398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담기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208" y="1082869"/>
            <a:ext cx="7205815" cy="39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업데이트 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결제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5" name="Google Shape;475;p57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6" name="Google Shape;4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175" y="923549"/>
            <a:ext cx="4953899" cy="40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추가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3" name="Google Shape;483;p58"/>
          <p:cNvPicPr preferRelativeResize="0"/>
          <p:nvPr/>
        </p:nvPicPr>
        <p:blipFill rotWithShape="1">
          <a:blip r:embed="rId3">
            <a:alphaModFix/>
          </a:blip>
          <a:srcRect b="55299" l="0" r="0" t="0"/>
          <a:stretch/>
        </p:blipFill>
        <p:spPr>
          <a:xfrm>
            <a:off x="517500" y="1205875"/>
            <a:ext cx="3726225" cy="3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0" l="0" r="0" t="43460"/>
          <a:stretch/>
        </p:blipFill>
        <p:spPr>
          <a:xfrm>
            <a:off x="4689875" y="1205875"/>
            <a:ext cx="4289350" cy="33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신규상품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93" y="1082869"/>
            <a:ext cx="7300630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판매상태 변경</a:t>
            </a:r>
            <a:endParaRPr/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7429" l="0" r="0" t="5674"/>
          <a:stretch/>
        </p:blipFill>
        <p:spPr>
          <a:xfrm>
            <a:off x="1045075" y="1166450"/>
            <a:ext cx="7206250" cy="36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구매내역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61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6" name="Google Shape;5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799" y="1140400"/>
            <a:ext cx="6649399" cy="36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등록 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3" name="Google Shape;5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54" y="1008938"/>
            <a:ext cx="5346370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1" name="Google Shape;5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150" y="1003450"/>
            <a:ext cx="6508549" cy="39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360075" y="2616475"/>
            <a:ext cx="8464200" cy="21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4686925" y="2616475"/>
            <a:ext cx="4137300" cy="21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4489124" y="2746900"/>
            <a:ext cx="4463700" cy="2369100"/>
            <a:chOff x="4641524" y="2746900"/>
            <a:chExt cx="4463700" cy="2369100"/>
          </a:xfrm>
        </p:grpSpPr>
        <p:sp>
          <p:nvSpPr>
            <p:cNvPr id="153" name="Google Shape;153;p19"/>
            <p:cNvSpPr txBox="1"/>
            <p:nvPr/>
          </p:nvSpPr>
          <p:spPr>
            <a:xfrm>
              <a:off x="4641524" y="2746900"/>
              <a:ext cx="4463700" cy="23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en" sz="1400" u="none" cap="none" strike="noStrike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b="1" i="0" lang="en" sz="14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[ 사용자 ] </a:t>
              </a:r>
              <a:endParaRPr b="1" i="0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2F3848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      회원가입       상품주문 &amp; 장바구니    구매내역관리</a:t>
              </a:r>
              <a:endParaRPr b="1" i="0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4815725" y="4007125"/>
              <a:ext cx="19881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35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2F3848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1" i="0" lang="en" sz="1200" u="none" cap="none" strike="noStrike">
                  <a:solidFill>
                    <a:srgbClr val="2F3848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정보변경 / 탈퇴</a:t>
              </a:r>
              <a:endParaRPr b="1" i="0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35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2F384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5183213" y="3273925"/>
            <a:ext cx="471600" cy="471600"/>
            <a:chOff x="5501688" y="3165425"/>
            <a:chExt cx="471600" cy="471600"/>
          </a:xfrm>
        </p:grpSpPr>
        <p:sp>
          <p:nvSpPr>
            <p:cNvPr id="156" name="Google Shape;156;p19"/>
            <p:cNvSpPr/>
            <p:nvPr/>
          </p:nvSpPr>
          <p:spPr>
            <a:xfrm>
              <a:off x="5501688" y="3165425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577721" y="3281398"/>
              <a:ext cx="319561" cy="239671"/>
            </a:xfrm>
            <a:custGeom>
              <a:rect b="b" l="l" r="r" t="t"/>
              <a:pathLst>
                <a:path extrusionOk="0" h="15290" w="1529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9"/>
          <p:cNvSpPr txBox="1"/>
          <p:nvPr/>
        </p:nvSpPr>
        <p:spPr>
          <a:xfrm>
            <a:off x="443200" y="2746900"/>
            <a:ext cx="42030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[ 관리자 ]</a:t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1" i="0" lang="en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회원관리    상품관리     주문관리     매출관리    게시판관리</a:t>
            </a:r>
            <a:endParaRPr b="1" i="0" sz="12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832475" y="145400"/>
            <a:ext cx="7951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1 - 2. 프로젝트 소개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613718" y="1389499"/>
            <a:ext cx="43896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CA2KE - 프리미엄 디저트 주문 사이트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➣</a:t>
            </a: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픽업 시스템의 디저트 온라인 쇼핑몰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86" y="1158188"/>
            <a:ext cx="3451150" cy="1240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9"/>
          <p:cNvGrpSpPr/>
          <p:nvPr/>
        </p:nvGrpSpPr>
        <p:grpSpPr>
          <a:xfrm>
            <a:off x="3724663" y="3273925"/>
            <a:ext cx="471600" cy="471600"/>
            <a:chOff x="3648463" y="2892925"/>
            <a:chExt cx="471600" cy="471600"/>
          </a:xfrm>
        </p:grpSpPr>
        <p:sp>
          <p:nvSpPr>
            <p:cNvPr id="163" name="Google Shape;163;p19"/>
            <p:cNvSpPr/>
            <p:nvPr/>
          </p:nvSpPr>
          <p:spPr>
            <a:xfrm>
              <a:off x="3648463" y="2892925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19"/>
            <p:cNvGrpSpPr/>
            <p:nvPr/>
          </p:nvGrpSpPr>
          <p:grpSpPr>
            <a:xfrm>
              <a:off x="3733238" y="2980871"/>
              <a:ext cx="284204" cy="295684"/>
              <a:chOff x="584925" y="238125"/>
              <a:chExt cx="415200" cy="525100"/>
            </a:xfrm>
          </p:grpSpPr>
          <p:sp>
            <p:nvSpPr>
              <p:cNvPr id="165" name="Google Shape;165;p19"/>
              <p:cNvSpPr/>
              <p:nvPr/>
            </p:nvSpPr>
            <p:spPr>
              <a:xfrm>
                <a:off x="621550" y="299175"/>
                <a:ext cx="378575" cy="464050"/>
              </a:xfrm>
              <a:custGeom>
                <a:rect b="b" l="l" r="r" t="t"/>
                <a:pathLst>
                  <a:path extrusionOk="0" h="18562" w="15143">
                    <a:moveTo>
                      <a:pt x="14166" y="0"/>
                    </a:moveTo>
                    <a:lnTo>
                      <a:pt x="14166" y="16755"/>
                    </a:lnTo>
                    <a:lnTo>
                      <a:pt x="14141" y="16926"/>
                    </a:lnTo>
                    <a:lnTo>
                      <a:pt x="14093" y="17072"/>
                    </a:lnTo>
                    <a:lnTo>
                      <a:pt x="14044" y="17194"/>
                    </a:lnTo>
                    <a:lnTo>
                      <a:pt x="13946" y="17341"/>
                    </a:lnTo>
                    <a:lnTo>
                      <a:pt x="13824" y="17438"/>
                    </a:lnTo>
                    <a:lnTo>
                      <a:pt x="13677" y="17512"/>
                    </a:lnTo>
                    <a:lnTo>
                      <a:pt x="13531" y="17561"/>
                    </a:lnTo>
                    <a:lnTo>
                      <a:pt x="13384" y="17585"/>
                    </a:lnTo>
                    <a:lnTo>
                      <a:pt x="0" y="17585"/>
                    </a:lnTo>
                    <a:lnTo>
                      <a:pt x="0" y="17731"/>
                    </a:lnTo>
                    <a:lnTo>
                      <a:pt x="25" y="17902"/>
                    </a:lnTo>
                    <a:lnTo>
                      <a:pt x="74" y="18049"/>
                    </a:lnTo>
                    <a:lnTo>
                      <a:pt x="123" y="18171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71"/>
                    </a:lnTo>
                    <a:lnTo>
                      <a:pt x="15069" y="18049"/>
                    </a:lnTo>
                    <a:lnTo>
                      <a:pt x="15118" y="17902"/>
                    </a:lnTo>
                    <a:lnTo>
                      <a:pt x="15143" y="17731"/>
                    </a:lnTo>
                    <a:lnTo>
                      <a:pt x="15143" y="733"/>
                    </a:lnTo>
                    <a:lnTo>
                      <a:pt x="15118" y="586"/>
                    </a:lnTo>
                    <a:lnTo>
                      <a:pt x="15069" y="440"/>
                    </a:lnTo>
                    <a:lnTo>
                      <a:pt x="15021" y="318"/>
                    </a:lnTo>
                    <a:lnTo>
                      <a:pt x="14923" y="196"/>
                    </a:lnTo>
                    <a:lnTo>
                      <a:pt x="14801" y="122"/>
                    </a:lnTo>
                    <a:lnTo>
                      <a:pt x="14654" y="49"/>
                    </a:lnTo>
                    <a:lnTo>
                      <a:pt x="14508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633750" y="238125"/>
                <a:ext cx="29350" cy="63500"/>
              </a:xfrm>
              <a:custGeom>
                <a:rect b="b" l="l" r="r" t="t"/>
                <a:pathLst>
                  <a:path extrusionOk="0" h="2540" w="1174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716800" y="238125"/>
                <a:ext cx="29325" cy="63500"/>
              </a:xfrm>
              <a:custGeom>
                <a:rect b="b" l="l" r="r" t="t"/>
                <a:pathLst>
                  <a:path extrusionOk="0" h="2540" w="1173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0" y="391"/>
                    </a:lnTo>
                    <a:lnTo>
                      <a:pt x="0" y="488"/>
                    </a:lnTo>
                    <a:lnTo>
                      <a:pt x="0" y="2052"/>
                    </a:lnTo>
                    <a:lnTo>
                      <a:pt x="0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099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099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799825" y="238125"/>
                <a:ext cx="29350" cy="63500"/>
              </a:xfrm>
              <a:custGeom>
                <a:rect b="b" l="l" r="r" t="t"/>
                <a:pathLst>
                  <a:path extrusionOk="0" h="2540" w="1174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8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8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3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882875" y="238125"/>
                <a:ext cx="29325" cy="63500"/>
              </a:xfrm>
              <a:custGeom>
                <a:rect b="b" l="l" r="r" t="t"/>
                <a:pathLst>
                  <a:path extrusionOk="0" h="2540" w="1173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584925" y="261325"/>
                <a:ext cx="378575" cy="464050"/>
              </a:xfrm>
              <a:custGeom>
                <a:rect b="b" l="l" r="r" t="t"/>
                <a:pathLst>
                  <a:path extrusionOk="0" h="18562" w="15143">
                    <a:moveTo>
                      <a:pt x="2540" y="171"/>
                    </a:moveTo>
                    <a:lnTo>
                      <a:pt x="2711" y="195"/>
                    </a:lnTo>
                    <a:lnTo>
                      <a:pt x="2882" y="244"/>
                    </a:lnTo>
                    <a:lnTo>
                      <a:pt x="3053" y="318"/>
                    </a:lnTo>
                    <a:lnTo>
                      <a:pt x="3175" y="440"/>
                    </a:lnTo>
                    <a:lnTo>
                      <a:pt x="3297" y="562"/>
                    </a:lnTo>
                    <a:lnTo>
                      <a:pt x="3370" y="733"/>
                    </a:lnTo>
                    <a:lnTo>
                      <a:pt x="3419" y="904"/>
                    </a:lnTo>
                    <a:lnTo>
                      <a:pt x="3444" y="1075"/>
                    </a:lnTo>
                    <a:lnTo>
                      <a:pt x="3419" y="1246"/>
                    </a:lnTo>
                    <a:lnTo>
                      <a:pt x="3370" y="1417"/>
                    </a:lnTo>
                    <a:lnTo>
                      <a:pt x="3297" y="1588"/>
                    </a:lnTo>
                    <a:lnTo>
                      <a:pt x="3175" y="1710"/>
                    </a:lnTo>
                    <a:lnTo>
                      <a:pt x="3053" y="1832"/>
                    </a:lnTo>
                    <a:lnTo>
                      <a:pt x="2882" y="1905"/>
                    </a:lnTo>
                    <a:lnTo>
                      <a:pt x="2711" y="1954"/>
                    </a:lnTo>
                    <a:lnTo>
                      <a:pt x="2540" y="1978"/>
                    </a:lnTo>
                    <a:lnTo>
                      <a:pt x="2369" y="1954"/>
                    </a:lnTo>
                    <a:lnTo>
                      <a:pt x="2198" y="1905"/>
                    </a:lnTo>
                    <a:lnTo>
                      <a:pt x="2027" y="1832"/>
                    </a:lnTo>
                    <a:lnTo>
                      <a:pt x="1905" y="1710"/>
                    </a:lnTo>
                    <a:lnTo>
                      <a:pt x="1783" y="1588"/>
                    </a:lnTo>
                    <a:lnTo>
                      <a:pt x="1710" y="1417"/>
                    </a:lnTo>
                    <a:lnTo>
                      <a:pt x="1661" y="1246"/>
                    </a:lnTo>
                    <a:lnTo>
                      <a:pt x="1636" y="1075"/>
                    </a:lnTo>
                    <a:lnTo>
                      <a:pt x="1661" y="904"/>
                    </a:lnTo>
                    <a:lnTo>
                      <a:pt x="1710" y="733"/>
                    </a:lnTo>
                    <a:lnTo>
                      <a:pt x="1783" y="562"/>
                    </a:lnTo>
                    <a:lnTo>
                      <a:pt x="1905" y="440"/>
                    </a:lnTo>
                    <a:lnTo>
                      <a:pt x="2027" y="318"/>
                    </a:lnTo>
                    <a:lnTo>
                      <a:pt x="2198" y="244"/>
                    </a:lnTo>
                    <a:lnTo>
                      <a:pt x="2369" y="195"/>
                    </a:lnTo>
                    <a:lnTo>
                      <a:pt x="2540" y="171"/>
                    </a:lnTo>
                    <a:close/>
                    <a:moveTo>
                      <a:pt x="5862" y="171"/>
                    </a:moveTo>
                    <a:lnTo>
                      <a:pt x="6033" y="195"/>
                    </a:lnTo>
                    <a:lnTo>
                      <a:pt x="6204" y="244"/>
                    </a:lnTo>
                    <a:lnTo>
                      <a:pt x="6374" y="318"/>
                    </a:lnTo>
                    <a:lnTo>
                      <a:pt x="6497" y="440"/>
                    </a:lnTo>
                    <a:lnTo>
                      <a:pt x="6619" y="562"/>
                    </a:lnTo>
                    <a:lnTo>
                      <a:pt x="6692" y="733"/>
                    </a:lnTo>
                    <a:lnTo>
                      <a:pt x="6741" y="904"/>
                    </a:lnTo>
                    <a:lnTo>
                      <a:pt x="6765" y="1075"/>
                    </a:lnTo>
                    <a:lnTo>
                      <a:pt x="6741" y="1246"/>
                    </a:lnTo>
                    <a:lnTo>
                      <a:pt x="6692" y="1417"/>
                    </a:lnTo>
                    <a:lnTo>
                      <a:pt x="6619" y="1588"/>
                    </a:lnTo>
                    <a:lnTo>
                      <a:pt x="6497" y="1710"/>
                    </a:lnTo>
                    <a:lnTo>
                      <a:pt x="6374" y="1832"/>
                    </a:lnTo>
                    <a:lnTo>
                      <a:pt x="6204" y="1905"/>
                    </a:lnTo>
                    <a:lnTo>
                      <a:pt x="6033" y="1954"/>
                    </a:lnTo>
                    <a:lnTo>
                      <a:pt x="5862" y="1978"/>
                    </a:lnTo>
                    <a:lnTo>
                      <a:pt x="5691" y="1954"/>
                    </a:lnTo>
                    <a:lnTo>
                      <a:pt x="5520" y="1905"/>
                    </a:lnTo>
                    <a:lnTo>
                      <a:pt x="5349" y="1832"/>
                    </a:lnTo>
                    <a:lnTo>
                      <a:pt x="5227" y="1710"/>
                    </a:lnTo>
                    <a:lnTo>
                      <a:pt x="5104" y="1588"/>
                    </a:lnTo>
                    <a:lnTo>
                      <a:pt x="5031" y="1417"/>
                    </a:lnTo>
                    <a:lnTo>
                      <a:pt x="4982" y="1246"/>
                    </a:lnTo>
                    <a:lnTo>
                      <a:pt x="4958" y="1075"/>
                    </a:lnTo>
                    <a:lnTo>
                      <a:pt x="4982" y="904"/>
                    </a:lnTo>
                    <a:lnTo>
                      <a:pt x="5031" y="733"/>
                    </a:lnTo>
                    <a:lnTo>
                      <a:pt x="5104" y="562"/>
                    </a:lnTo>
                    <a:lnTo>
                      <a:pt x="5227" y="440"/>
                    </a:lnTo>
                    <a:lnTo>
                      <a:pt x="5349" y="318"/>
                    </a:lnTo>
                    <a:lnTo>
                      <a:pt x="5520" y="244"/>
                    </a:lnTo>
                    <a:lnTo>
                      <a:pt x="5691" y="195"/>
                    </a:lnTo>
                    <a:lnTo>
                      <a:pt x="5862" y="171"/>
                    </a:lnTo>
                    <a:close/>
                    <a:moveTo>
                      <a:pt x="9183" y="171"/>
                    </a:moveTo>
                    <a:lnTo>
                      <a:pt x="9354" y="195"/>
                    </a:lnTo>
                    <a:lnTo>
                      <a:pt x="9525" y="244"/>
                    </a:lnTo>
                    <a:lnTo>
                      <a:pt x="9696" y="318"/>
                    </a:lnTo>
                    <a:lnTo>
                      <a:pt x="9818" y="440"/>
                    </a:lnTo>
                    <a:lnTo>
                      <a:pt x="9940" y="562"/>
                    </a:lnTo>
                    <a:lnTo>
                      <a:pt x="10014" y="733"/>
                    </a:lnTo>
                    <a:lnTo>
                      <a:pt x="10062" y="904"/>
                    </a:lnTo>
                    <a:lnTo>
                      <a:pt x="10087" y="1075"/>
                    </a:lnTo>
                    <a:lnTo>
                      <a:pt x="10062" y="1246"/>
                    </a:lnTo>
                    <a:lnTo>
                      <a:pt x="10014" y="1417"/>
                    </a:lnTo>
                    <a:lnTo>
                      <a:pt x="9940" y="1588"/>
                    </a:lnTo>
                    <a:lnTo>
                      <a:pt x="9818" y="1710"/>
                    </a:lnTo>
                    <a:lnTo>
                      <a:pt x="9696" y="1832"/>
                    </a:lnTo>
                    <a:lnTo>
                      <a:pt x="9525" y="1905"/>
                    </a:lnTo>
                    <a:lnTo>
                      <a:pt x="9354" y="1954"/>
                    </a:lnTo>
                    <a:lnTo>
                      <a:pt x="9183" y="1978"/>
                    </a:lnTo>
                    <a:lnTo>
                      <a:pt x="9012" y="1954"/>
                    </a:lnTo>
                    <a:lnTo>
                      <a:pt x="8841" y="1905"/>
                    </a:lnTo>
                    <a:lnTo>
                      <a:pt x="8670" y="1832"/>
                    </a:lnTo>
                    <a:lnTo>
                      <a:pt x="8548" y="1710"/>
                    </a:lnTo>
                    <a:lnTo>
                      <a:pt x="8426" y="1588"/>
                    </a:lnTo>
                    <a:lnTo>
                      <a:pt x="8353" y="1417"/>
                    </a:lnTo>
                    <a:lnTo>
                      <a:pt x="8304" y="1246"/>
                    </a:lnTo>
                    <a:lnTo>
                      <a:pt x="8279" y="1075"/>
                    </a:lnTo>
                    <a:lnTo>
                      <a:pt x="8304" y="904"/>
                    </a:lnTo>
                    <a:lnTo>
                      <a:pt x="8353" y="733"/>
                    </a:lnTo>
                    <a:lnTo>
                      <a:pt x="8426" y="562"/>
                    </a:lnTo>
                    <a:lnTo>
                      <a:pt x="8548" y="440"/>
                    </a:lnTo>
                    <a:lnTo>
                      <a:pt x="8670" y="318"/>
                    </a:lnTo>
                    <a:lnTo>
                      <a:pt x="8841" y="244"/>
                    </a:lnTo>
                    <a:lnTo>
                      <a:pt x="9012" y="195"/>
                    </a:lnTo>
                    <a:lnTo>
                      <a:pt x="9183" y="171"/>
                    </a:lnTo>
                    <a:close/>
                    <a:moveTo>
                      <a:pt x="12505" y="171"/>
                    </a:moveTo>
                    <a:lnTo>
                      <a:pt x="12676" y="195"/>
                    </a:lnTo>
                    <a:lnTo>
                      <a:pt x="12847" y="244"/>
                    </a:lnTo>
                    <a:lnTo>
                      <a:pt x="13018" y="318"/>
                    </a:lnTo>
                    <a:lnTo>
                      <a:pt x="13140" y="440"/>
                    </a:lnTo>
                    <a:lnTo>
                      <a:pt x="13262" y="562"/>
                    </a:lnTo>
                    <a:lnTo>
                      <a:pt x="13335" y="733"/>
                    </a:lnTo>
                    <a:lnTo>
                      <a:pt x="13384" y="904"/>
                    </a:lnTo>
                    <a:lnTo>
                      <a:pt x="13408" y="1075"/>
                    </a:lnTo>
                    <a:lnTo>
                      <a:pt x="13384" y="1246"/>
                    </a:lnTo>
                    <a:lnTo>
                      <a:pt x="13335" y="1417"/>
                    </a:lnTo>
                    <a:lnTo>
                      <a:pt x="13262" y="1588"/>
                    </a:lnTo>
                    <a:lnTo>
                      <a:pt x="13140" y="1710"/>
                    </a:lnTo>
                    <a:lnTo>
                      <a:pt x="13018" y="1832"/>
                    </a:lnTo>
                    <a:lnTo>
                      <a:pt x="12847" y="1905"/>
                    </a:lnTo>
                    <a:lnTo>
                      <a:pt x="12676" y="1954"/>
                    </a:lnTo>
                    <a:lnTo>
                      <a:pt x="12505" y="1978"/>
                    </a:lnTo>
                    <a:lnTo>
                      <a:pt x="12334" y="1954"/>
                    </a:lnTo>
                    <a:lnTo>
                      <a:pt x="12163" y="1905"/>
                    </a:lnTo>
                    <a:lnTo>
                      <a:pt x="11992" y="1832"/>
                    </a:lnTo>
                    <a:lnTo>
                      <a:pt x="11870" y="1710"/>
                    </a:lnTo>
                    <a:lnTo>
                      <a:pt x="11748" y="1588"/>
                    </a:lnTo>
                    <a:lnTo>
                      <a:pt x="11674" y="1417"/>
                    </a:lnTo>
                    <a:lnTo>
                      <a:pt x="11625" y="1246"/>
                    </a:lnTo>
                    <a:lnTo>
                      <a:pt x="11601" y="1075"/>
                    </a:lnTo>
                    <a:lnTo>
                      <a:pt x="11625" y="904"/>
                    </a:lnTo>
                    <a:lnTo>
                      <a:pt x="11674" y="733"/>
                    </a:lnTo>
                    <a:lnTo>
                      <a:pt x="11748" y="562"/>
                    </a:lnTo>
                    <a:lnTo>
                      <a:pt x="11870" y="440"/>
                    </a:lnTo>
                    <a:lnTo>
                      <a:pt x="11992" y="318"/>
                    </a:lnTo>
                    <a:lnTo>
                      <a:pt x="12163" y="244"/>
                    </a:lnTo>
                    <a:lnTo>
                      <a:pt x="12334" y="195"/>
                    </a:lnTo>
                    <a:lnTo>
                      <a:pt x="12505" y="171"/>
                    </a:lnTo>
                    <a:close/>
                    <a:moveTo>
                      <a:pt x="13091" y="5520"/>
                    </a:moveTo>
                    <a:lnTo>
                      <a:pt x="13189" y="5544"/>
                    </a:lnTo>
                    <a:lnTo>
                      <a:pt x="13262" y="5593"/>
                    </a:lnTo>
                    <a:lnTo>
                      <a:pt x="13311" y="5666"/>
                    </a:lnTo>
                    <a:lnTo>
                      <a:pt x="13335" y="5764"/>
                    </a:lnTo>
                    <a:lnTo>
                      <a:pt x="13311" y="5862"/>
                    </a:lnTo>
                    <a:lnTo>
                      <a:pt x="13262" y="5935"/>
                    </a:lnTo>
                    <a:lnTo>
                      <a:pt x="13189" y="5984"/>
                    </a:lnTo>
                    <a:lnTo>
                      <a:pt x="13091" y="6008"/>
                    </a:lnTo>
                    <a:lnTo>
                      <a:pt x="1954" y="6008"/>
                    </a:lnTo>
                    <a:lnTo>
                      <a:pt x="1856" y="5984"/>
                    </a:lnTo>
                    <a:lnTo>
                      <a:pt x="1783" y="5935"/>
                    </a:lnTo>
                    <a:lnTo>
                      <a:pt x="1734" y="5862"/>
                    </a:lnTo>
                    <a:lnTo>
                      <a:pt x="1710" y="5764"/>
                    </a:lnTo>
                    <a:lnTo>
                      <a:pt x="1734" y="5666"/>
                    </a:lnTo>
                    <a:lnTo>
                      <a:pt x="1783" y="5593"/>
                    </a:lnTo>
                    <a:lnTo>
                      <a:pt x="1856" y="5544"/>
                    </a:lnTo>
                    <a:lnTo>
                      <a:pt x="1954" y="5520"/>
                    </a:lnTo>
                    <a:close/>
                    <a:moveTo>
                      <a:pt x="13189" y="7840"/>
                    </a:moveTo>
                    <a:lnTo>
                      <a:pt x="13262" y="7913"/>
                    </a:lnTo>
                    <a:lnTo>
                      <a:pt x="13311" y="7986"/>
                    </a:lnTo>
                    <a:lnTo>
                      <a:pt x="13335" y="8084"/>
                    </a:lnTo>
                    <a:lnTo>
                      <a:pt x="13311" y="8182"/>
                    </a:lnTo>
                    <a:lnTo>
                      <a:pt x="13262" y="8255"/>
                    </a:lnTo>
                    <a:lnTo>
                      <a:pt x="13189" y="8304"/>
                    </a:lnTo>
                    <a:lnTo>
                      <a:pt x="13091" y="8328"/>
                    </a:lnTo>
                    <a:lnTo>
                      <a:pt x="1954" y="8328"/>
                    </a:lnTo>
                    <a:lnTo>
                      <a:pt x="1856" y="8304"/>
                    </a:lnTo>
                    <a:lnTo>
                      <a:pt x="1783" y="8255"/>
                    </a:lnTo>
                    <a:lnTo>
                      <a:pt x="1734" y="8182"/>
                    </a:lnTo>
                    <a:lnTo>
                      <a:pt x="1710" y="8084"/>
                    </a:lnTo>
                    <a:lnTo>
                      <a:pt x="1734" y="7986"/>
                    </a:lnTo>
                    <a:lnTo>
                      <a:pt x="1783" y="7913"/>
                    </a:lnTo>
                    <a:lnTo>
                      <a:pt x="1856" y="7840"/>
                    </a:lnTo>
                    <a:close/>
                    <a:moveTo>
                      <a:pt x="13091" y="10136"/>
                    </a:moveTo>
                    <a:lnTo>
                      <a:pt x="13189" y="10160"/>
                    </a:lnTo>
                    <a:lnTo>
                      <a:pt x="13262" y="10209"/>
                    </a:lnTo>
                    <a:lnTo>
                      <a:pt x="13311" y="10282"/>
                    </a:lnTo>
                    <a:lnTo>
                      <a:pt x="13335" y="10380"/>
                    </a:lnTo>
                    <a:lnTo>
                      <a:pt x="13311" y="10478"/>
                    </a:lnTo>
                    <a:lnTo>
                      <a:pt x="13262" y="10551"/>
                    </a:lnTo>
                    <a:lnTo>
                      <a:pt x="13189" y="10600"/>
                    </a:lnTo>
                    <a:lnTo>
                      <a:pt x="13091" y="10624"/>
                    </a:lnTo>
                    <a:lnTo>
                      <a:pt x="1954" y="10624"/>
                    </a:lnTo>
                    <a:lnTo>
                      <a:pt x="1856" y="10600"/>
                    </a:lnTo>
                    <a:lnTo>
                      <a:pt x="1783" y="10551"/>
                    </a:lnTo>
                    <a:lnTo>
                      <a:pt x="1734" y="10478"/>
                    </a:lnTo>
                    <a:lnTo>
                      <a:pt x="1710" y="10380"/>
                    </a:lnTo>
                    <a:lnTo>
                      <a:pt x="1734" y="10282"/>
                    </a:lnTo>
                    <a:lnTo>
                      <a:pt x="1783" y="10209"/>
                    </a:lnTo>
                    <a:lnTo>
                      <a:pt x="1856" y="10160"/>
                    </a:lnTo>
                    <a:lnTo>
                      <a:pt x="1954" y="10136"/>
                    </a:lnTo>
                    <a:close/>
                    <a:moveTo>
                      <a:pt x="8206" y="12456"/>
                    </a:moveTo>
                    <a:lnTo>
                      <a:pt x="8304" y="12480"/>
                    </a:lnTo>
                    <a:lnTo>
                      <a:pt x="8377" y="12529"/>
                    </a:lnTo>
                    <a:lnTo>
                      <a:pt x="8426" y="12602"/>
                    </a:lnTo>
                    <a:lnTo>
                      <a:pt x="8450" y="12700"/>
                    </a:lnTo>
                    <a:lnTo>
                      <a:pt x="8426" y="12798"/>
                    </a:lnTo>
                    <a:lnTo>
                      <a:pt x="8377" y="12871"/>
                    </a:lnTo>
                    <a:lnTo>
                      <a:pt x="8304" y="12920"/>
                    </a:lnTo>
                    <a:lnTo>
                      <a:pt x="8206" y="12944"/>
                    </a:lnTo>
                    <a:lnTo>
                      <a:pt x="1954" y="12944"/>
                    </a:lnTo>
                    <a:lnTo>
                      <a:pt x="1856" y="12920"/>
                    </a:lnTo>
                    <a:lnTo>
                      <a:pt x="1783" y="12871"/>
                    </a:lnTo>
                    <a:lnTo>
                      <a:pt x="1734" y="12798"/>
                    </a:lnTo>
                    <a:lnTo>
                      <a:pt x="1710" y="12700"/>
                    </a:lnTo>
                    <a:lnTo>
                      <a:pt x="1734" y="12602"/>
                    </a:lnTo>
                    <a:lnTo>
                      <a:pt x="1783" y="12529"/>
                    </a:lnTo>
                    <a:lnTo>
                      <a:pt x="1856" y="12480"/>
                    </a:lnTo>
                    <a:lnTo>
                      <a:pt x="1954" y="12456"/>
                    </a:lnTo>
                    <a:close/>
                    <a:moveTo>
                      <a:pt x="782" y="0"/>
                    </a:moveTo>
                    <a:lnTo>
                      <a:pt x="635" y="25"/>
                    </a:lnTo>
                    <a:lnTo>
                      <a:pt x="489" y="73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2" y="342"/>
                    </a:lnTo>
                    <a:lnTo>
                      <a:pt x="73" y="489"/>
                    </a:lnTo>
                    <a:lnTo>
                      <a:pt x="24" y="635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4" y="17927"/>
                    </a:lnTo>
                    <a:lnTo>
                      <a:pt x="73" y="18073"/>
                    </a:lnTo>
                    <a:lnTo>
                      <a:pt x="122" y="18220"/>
                    </a:lnTo>
                    <a:lnTo>
                      <a:pt x="220" y="18342"/>
                    </a:lnTo>
                    <a:lnTo>
                      <a:pt x="342" y="18440"/>
                    </a:lnTo>
                    <a:lnTo>
                      <a:pt x="489" y="18488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7"/>
                    </a:lnTo>
                    <a:lnTo>
                      <a:pt x="14654" y="18488"/>
                    </a:lnTo>
                    <a:lnTo>
                      <a:pt x="14800" y="18440"/>
                    </a:lnTo>
                    <a:lnTo>
                      <a:pt x="14923" y="18342"/>
                    </a:lnTo>
                    <a:lnTo>
                      <a:pt x="15020" y="18220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2" y="17780"/>
                    </a:lnTo>
                    <a:lnTo>
                      <a:pt x="15142" y="782"/>
                    </a:lnTo>
                    <a:lnTo>
                      <a:pt x="15118" y="635"/>
                    </a:lnTo>
                    <a:lnTo>
                      <a:pt x="15069" y="489"/>
                    </a:lnTo>
                    <a:lnTo>
                      <a:pt x="15020" y="342"/>
                    </a:lnTo>
                    <a:lnTo>
                      <a:pt x="14923" y="220"/>
                    </a:lnTo>
                    <a:lnTo>
                      <a:pt x="14800" y="122"/>
                    </a:lnTo>
                    <a:lnTo>
                      <a:pt x="14654" y="73"/>
                    </a:lnTo>
                    <a:lnTo>
                      <a:pt x="14507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610463" y="3273913"/>
            <a:ext cx="471600" cy="471600"/>
            <a:chOff x="686663" y="2892913"/>
            <a:chExt cx="471600" cy="471600"/>
          </a:xfrm>
        </p:grpSpPr>
        <p:sp>
          <p:nvSpPr>
            <p:cNvPr id="172" name="Google Shape;172;p19"/>
            <p:cNvSpPr/>
            <p:nvPr/>
          </p:nvSpPr>
          <p:spPr>
            <a:xfrm>
              <a:off x="686663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62699" y="3002393"/>
              <a:ext cx="319561" cy="252681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2953488" y="3273913"/>
            <a:ext cx="471600" cy="471600"/>
            <a:chOff x="2877288" y="2892913"/>
            <a:chExt cx="471600" cy="471600"/>
          </a:xfrm>
        </p:grpSpPr>
        <p:sp>
          <p:nvSpPr>
            <p:cNvPr id="175" name="Google Shape;175;p19"/>
            <p:cNvSpPr/>
            <p:nvPr/>
          </p:nvSpPr>
          <p:spPr>
            <a:xfrm>
              <a:off x="287728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19"/>
            <p:cNvGrpSpPr/>
            <p:nvPr/>
          </p:nvGrpSpPr>
          <p:grpSpPr>
            <a:xfrm>
              <a:off x="2923730" y="3024584"/>
              <a:ext cx="378750" cy="208274"/>
              <a:chOff x="4610450" y="3703750"/>
              <a:chExt cx="453050" cy="332175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4610450" y="3703750"/>
                <a:ext cx="453050" cy="332175"/>
              </a:xfrm>
              <a:custGeom>
                <a:rect b="b" l="l" r="r" t="t"/>
                <a:pathLst>
                  <a:path extrusionOk="0" h="13287" w="18122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5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5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60" y="4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642200" y="3730000"/>
                <a:ext cx="389550" cy="249150"/>
              </a:xfrm>
              <a:custGeom>
                <a:rect b="b" l="l" r="r" t="t"/>
                <a:pathLst>
                  <a:path extrusionOk="0" h="9966" w="15582">
                    <a:moveTo>
                      <a:pt x="14752" y="1"/>
                    </a:moveTo>
                    <a:lnTo>
                      <a:pt x="14629" y="49"/>
                    </a:lnTo>
                    <a:lnTo>
                      <a:pt x="14507" y="98"/>
                    </a:lnTo>
                    <a:lnTo>
                      <a:pt x="14410" y="196"/>
                    </a:lnTo>
                    <a:lnTo>
                      <a:pt x="14336" y="294"/>
                    </a:lnTo>
                    <a:lnTo>
                      <a:pt x="14263" y="416"/>
                    </a:lnTo>
                    <a:lnTo>
                      <a:pt x="14239" y="538"/>
                    </a:lnTo>
                    <a:lnTo>
                      <a:pt x="14214" y="684"/>
                    </a:lnTo>
                    <a:lnTo>
                      <a:pt x="14239" y="831"/>
                    </a:lnTo>
                    <a:lnTo>
                      <a:pt x="14288" y="1002"/>
                    </a:lnTo>
                    <a:lnTo>
                      <a:pt x="11308" y="4372"/>
                    </a:lnTo>
                    <a:lnTo>
                      <a:pt x="11161" y="4323"/>
                    </a:lnTo>
                    <a:lnTo>
                      <a:pt x="11015" y="4299"/>
                    </a:lnTo>
                    <a:lnTo>
                      <a:pt x="10844" y="4323"/>
                    </a:lnTo>
                    <a:lnTo>
                      <a:pt x="10087" y="3005"/>
                    </a:lnTo>
                    <a:lnTo>
                      <a:pt x="10160" y="2907"/>
                    </a:lnTo>
                    <a:lnTo>
                      <a:pt x="10209" y="2809"/>
                    </a:lnTo>
                    <a:lnTo>
                      <a:pt x="10233" y="2687"/>
                    </a:lnTo>
                    <a:lnTo>
                      <a:pt x="10233" y="2565"/>
                    </a:lnTo>
                    <a:lnTo>
                      <a:pt x="10233" y="2418"/>
                    </a:lnTo>
                    <a:lnTo>
                      <a:pt x="10184" y="2296"/>
                    </a:lnTo>
                    <a:lnTo>
                      <a:pt x="10136" y="2174"/>
                    </a:lnTo>
                    <a:lnTo>
                      <a:pt x="10038" y="2077"/>
                    </a:lnTo>
                    <a:lnTo>
                      <a:pt x="9940" y="2003"/>
                    </a:lnTo>
                    <a:lnTo>
                      <a:pt x="9818" y="1930"/>
                    </a:lnTo>
                    <a:lnTo>
                      <a:pt x="9696" y="1906"/>
                    </a:lnTo>
                    <a:lnTo>
                      <a:pt x="9549" y="1881"/>
                    </a:lnTo>
                    <a:lnTo>
                      <a:pt x="9427" y="1906"/>
                    </a:lnTo>
                    <a:lnTo>
                      <a:pt x="9281" y="1930"/>
                    </a:lnTo>
                    <a:lnTo>
                      <a:pt x="9183" y="2003"/>
                    </a:lnTo>
                    <a:lnTo>
                      <a:pt x="9085" y="2077"/>
                    </a:lnTo>
                    <a:lnTo>
                      <a:pt x="8988" y="2174"/>
                    </a:lnTo>
                    <a:lnTo>
                      <a:pt x="8939" y="2296"/>
                    </a:lnTo>
                    <a:lnTo>
                      <a:pt x="8890" y="2418"/>
                    </a:lnTo>
                    <a:lnTo>
                      <a:pt x="8866" y="2565"/>
                    </a:lnTo>
                    <a:lnTo>
                      <a:pt x="8890" y="2663"/>
                    </a:lnTo>
                    <a:lnTo>
                      <a:pt x="8914" y="2785"/>
                    </a:lnTo>
                    <a:lnTo>
                      <a:pt x="8939" y="2883"/>
                    </a:lnTo>
                    <a:lnTo>
                      <a:pt x="8988" y="2956"/>
                    </a:lnTo>
                    <a:lnTo>
                      <a:pt x="6521" y="6668"/>
                    </a:lnTo>
                    <a:lnTo>
                      <a:pt x="6399" y="6644"/>
                    </a:lnTo>
                    <a:lnTo>
                      <a:pt x="6130" y="6644"/>
                    </a:lnTo>
                    <a:lnTo>
                      <a:pt x="5959" y="6717"/>
                    </a:lnTo>
                    <a:lnTo>
                      <a:pt x="4714" y="5398"/>
                    </a:lnTo>
                    <a:lnTo>
                      <a:pt x="4763" y="5252"/>
                    </a:lnTo>
                    <a:lnTo>
                      <a:pt x="4763" y="5105"/>
                    </a:lnTo>
                    <a:lnTo>
                      <a:pt x="4763" y="4958"/>
                    </a:lnTo>
                    <a:lnTo>
                      <a:pt x="4714" y="4836"/>
                    </a:lnTo>
                    <a:lnTo>
                      <a:pt x="4665" y="4714"/>
                    </a:lnTo>
                    <a:lnTo>
                      <a:pt x="4567" y="4617"/>
                    </a:lnTo>
                    <a:lnTo>
                      <a:pt x="4470" y="4543"/>
                    </a:lnTo>
                    <a:lnTo>
                      <a:pt x="4347" y="4470"/>
                    </a:lnTo>
                    <a:lnTo>
                      <a:pt x="4225" y="4446"/>
                    </a:lnTo>
                    <a:lnTo>
                      <a:pt x="4079" y="4421"/>
                    </a:lnTo>
                    <a:lnTo>
                      <a:pt x="3957" y="4446"/>
                    </a:lnTo>
                    <a:lnTo>
                      <a:pt x="3810" y="4470"/>
                    </a:lnTo>
                    <a:lnTo>
                      <a:pt x="3712" y="4543"/>
                    </a:lnTo>
                    <a:lnTo>
                      <a:pt x="3615" y="4617"/>
                    </a:lnTo>
                    <a:lnTo>
                      <a:pt x="3517" y="4714"/>
                    </a:lnTo>
                    <a:lnTo>
                      <a:pt x="3468" y="4836"/>
                    </a:lnTo>
                    <a:lnTo>
                      <a:pt x="3419" y="4958"/>
                    </a:lnTo>
                    <a:lnTo>
                      <a:pt x="3395" y="5105"/>
                    </a:lnTo>
                    <a:lnTo>
                      <a:pt x="3419" y="5276"/>
                    </a:lnTo>
                    <a:lnTo>
                      <a:pt x="3493" y="5447"/>
                    </a:lnTo>
                    <a:lnTo>
                      <a:pt x="49" y="9574"/>
                    </a:lnTo>
                    <a:lnTo>
                      <a:pt x="0" y="9648"/>
                    </a:lnTo>
                    <a:lnTo>
                      <a:pt x="0" y="9745"/>
                    </a:lnTo>
                    <a:lnTo>
                      <a:pt x="25" y="9843"/>
                    </a:lnTo>
                    <a:lnTo>
                      <a:pt x="98" y="9916"/>
                    </a:lnTo>
                    <a:lnTo>
                      <a:pt x="171" y="9965"/>
                    </a:lnTo>
                    <a:lnTo>
                      <a:pt x="244" y="9965"/>
                    </a:lnTo>
                    <a:lnTo>
                      <a:pt x="342" y="9941"/>
                    </a:lnTo>
                    <a:lnTo>
                      <a:pt x="440" y="9892"/>
                    </a:lnTo>
                    <a:lnTo>
                      <a:pt x="3859" y="5740"/>
                    </a:lnTo>
                    <a:lnTo>
                      <a:pt x="3981" y="5789"/>
                    </a:lnTo>
                    <a:lnTo>
                      <a:pt x="4079" y="5789"/>
                    </a:lnTo>
                    <a:lnTo>
                      <a:pt x="4225" y="5764"/>
                    </a:lnTo>
                    <a:lnTo>
                      <a:pt x="4347" y="5740"/>
                    </a:lnTo>
                    <a:lnTo>
                      <a:pt x="5642" y="7083"/>
                    </a:lnTo>
                    <a:lnTo>
                      <a:pt x="5617" y="7205"/>
                    </a:lnTo>
                    <a:lnTo>
                      <a:pt x="5617" y="7328"/>
                    </a:lnTo>
                    <a:lnTo>
                      <a:pt x="5617" y="7450"/>
                    </a:lnTo>
                    <a:lnTo>
                      <a:pt x="5666" y="7572"/>
                    </a:lnTo>
                    <a:lnTo>
                      <a:pt x="5740" y="7694"/>
                    </a:lnTo>
                    <a:lnTo>
                      <a:pt x="5813" y="7792"/>
                    </a:lnTo>
                    <a:lnTo>
                      <a:pt x="5910" y="7889"/>
                    </a:lnTo>
                    <a:lnTo>
                      <a:pt x="6033" y="7938"/>
                    </a:lnTo>
                    <a:lnTo>
                      <a:pt x="6155" y="7987"/>
                    </a:lnTo>
                    <a:lnTo>
                      <a:pt x="6301" y="8011"/>
                    </a:lnTo>
                    <a:lnTo>
                      <a:pt x="6448" y="7987"/>
                    </a:lnTo>
                    <a:lnTo>
                      <a:pt x="6570" y="7938"/>
                    </a:lnTo>
                    <a:lnTo>
                      <a:pt x="6692" y="7889"/>
                    </a:lnTo>
                    <a:lnTo>
                      <a:pt x="6790" y="7792"/>
                    </a:lnTo>
                    <a:lnTo>
                      <a:pt x="6863" y="7694"/>
                    </a:lnTo>
                    <a:lnTo>
                      <a:pt x="6936" y="7572"/>
                    </a:lnTo>
                    <a:lnTo>
                      <a:pt x="6961" y="7450"/>
                    </a:lnTo>
                    <a:lnTo>
                      <a:pt x="6985" y="7328"/>
                    </a:lnTo>
                    <a:lnTo>
                      <a:pt x="6961" y="7132"/>
                    </a:lnTo>
                    <a:lnTo>
                      <a:pt x="6887" y="6986"/>
                    </a:lnTo>
                    <a:lnTo>
                      <a:pt x="9403" y="3224"/>
                    </a:lnTo>
                    <a:lnTo>
                      <a:pt x="9549" y="3249"/>
                    </a:lnTo>
                    <a:lnTo>
                      <a:pt x="9647" y="3249"/>
                    </a:lnTo>
                    <a:lnTo>
                      <a:pt x="10429" y="4617"/>
                    </a:lnTo>
                    <a:lnTo>
                      <a:pt x="10355" y="4788"/>
                    </a:lnTo>
                    <a:lnTo>
                      <a:pt x="10331" y="4885"/>
                    </a:lnTo>
                    <a:lnTo>
                      <a:pt x="10331" y="4983"/>
                    </a:lnTo>
                    <a:lnTo>
                      <a:pt x="10331" y="5129"/>
                    </a:lnTo>
                    <a:lnTo>
                      <a:pt x="10380" y="5252"/>
                    </a:lnTo>
                    <a:lnTo>
                      <a:pt x="10429" y="5374"/>
                    </a:lnTo>
                    <a:lnTo>
                      <a:pt x="10526" y="5471"/>
                    </a:lnTo>
                    <a:lnTo>
                      <a:pt x="10624" y="5569"/>
                    </a:lnTo>
                    <a:lnTo>
                      <a:pt x="10746" y="5618"/>
                    </a:lnTo>
                    <a:lnTo>
                      <a:pt x="10868" y="5667"/>
                    </a:lnTo>
                    <a:lnTo>
                      <a:pt x="11137" y="5667"/>
                    </a:lnTo>
                    <a:lnTo>
                      <a:pt x="11284" y="5618"/>
                    </a:lnTo>
                    <a:lnTo>
                      <a:pt x="11381" y="5569"/>
                    </a:lnTo>
                    <a:lnTo>
                      <a:pt x="11479" y="5471"/>
                    </a:lnTo>
                    <a:lnTo>
                      <a:pt x="11577" y="5374"/>
                    </a:lnTo>
                    <a:lnTo>
                      <a:pt x="11625" y="5252"/>
                    </a:lnTo>
                    <a:lnTo>
                      <a:pt x="11674" y="5129"/>
                    </a:lnTo>
                    <a:lnTo>
                      <a:pt x="11699" y="4983"/>
                    </a:lnTo>
                    <a:lnTo>
                      <a:pt x="11674" y="4861"/>
                    </a:lnTo>
                    <a:lnTo>
                      <a:pt x="11650" y="4739"/>
                    </a:lnTo>
                    <a:lnTo>
                      <a:pt x="14654" y="1319"/>
                    </a:lnTo>
                    <a:lnTo>
                      <a:pt x="14776" y="1344"/>
                    </a:lnTo>
                    <a:lnTo>
                      <a:pt x="14898" y="1368"/>
                    </a:lnTo>
                    <a:lnTo>
                      <a:pt x="15045" y="1344"/>
                    </a:lnTo>
                    <a:lnTo>
                      <a:pt x="15167" y="1295"/>
                    </a:lnTo>
                    <a:lnTo>
                      <a:pt x="15289" y="1246"/>
                    </a:lnTo>
                    <a:lnTo>
                      <a:pt x="15387" y="1148"/>
                    </a:lnTo>
                    <a:lnTo>
                      <a:pt x="15460" y="1051"/>
                    </a:lnTo>
                    <a:lnTo>
                      <a:pt x="15533" y="953"/>
                    </a:lnTo>
                    <a:lnTo>
                      <a:pt x="15558" y="807"/>
                    </a:lnTo>
                    <a:lnTo>
                      <a:pt x="15582" y="684"/>
                    </a:lnTo>
                    <a:lnTo>
                      <a:pt x="15558" y="538"/>
                    </a:lnTo>
                    <a:lnTo>
                      <a:pt x="15533" y="416"/>
                    </a:lnTo>
                    <a:lnTo>
                      <a:pt x="15460" y="294"/>
                    </a:lnTo>
                    <a:lnTo>
                      <a:pt x="15387" y="196"/>
                    </a:lnTo>
                    <a:lnTo>
                      <a:pt x="15289" y="98"/>
                    </a:lnTo>
                    <a:lnTo>
                      <a:pt x="15167" y="49"/>
                    </a:lnTo>
                    <a:lnTo>
                      <a:pt x="1504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" name="Google Shape;179;p19"/>
          <p:cNvGrpSpPr/>
          <p:nvPr/>
        </p:nvGrpSpPr>
        <p:grpSpPr>
          <a:xfrm>
            <a:off x="2171938" y="3273913"/>
            <a:ext cx="471600" cy="471600"/>
            <a:chOff x="2171938" y="2892913"/>
            <a:chExt cx="471600" cy="471600"/>
          </a:xfrm>
        </p:grpSpPr>
        <p:sp>
          <p:nvSpPr>
            <p:cNvPr id="180" name="Google Shape;180;p19"/>
            <p:cNvSpPr/>
            <p:nvPr/>
          </p:nvSpPr>
          <p:spPr>
            <a:xfrm>
              <a:off x="217193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2237766" y="3001232"/>
              <a:ext cx="339959" cy="254985"/>
            </a:xfrm>
            <a:custGeom>
              <a:rect b="b" l="l" r="r" t="t"/>
              <a:pathLst>
                <a:path extrusionOk="0" h="16267" w="16266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9"/>
          <p:cNvGrpSpPr/>
          <p:nvPr/>
        </p:nvGrpSpPr>
        <p:grpSpPr>
          <a:xfrm>
            <a:off x="1391288" y="3273913"/>
            <a:ext cx="471600" cy="471600"/>
            <a:chOff x="1391288" y="2892913"/>
            <a:chExt cx="471600" cy="471600"/>
          </a:xfrm>
        </p:grpSpPr>
        <p:sp>
          <p:nvSpPr>
            <p:cNvPr id="183" name="Google Shape;183;p19"/>
            <p:cNvSpPr/>
            <p:nvPr/>
          </p:nvSpPr>
          <p:spPr>
            <a:xfrm>
              <a:off x="139128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9"/>
            <p:cNvGrpSpPr/>
            <p:nvPr/>
          </p:nvGrpSpPr>
          <p:grpSpPr>
            <a:xfrm>
              <a:off x="1474470" y="2982844"/>
              <a:ext cx="305265" cy="291727"/>
              <a:chOff x="1958100" y="4985350"/>
              <a:chExt cx="365150" cy="465275"/>
            </a:xfrm>
          </p:grpSpPr>
          <p:sp>
            <p:nvSpPr>
              <p:cNvPr id="185" name="Google Shape;185;p19"/>
              <p:cNvSpPr/>
              <p:nvPr/>
            </p:nvSpPr>
            <p:spPr>
              <a:xfrm>
                <a:off x="1958100" y="4985350"/>
                <a:ext cx="365150" cy="465275"/>
              </a:xfrm>
              <a:custGeom>
                <a:rect b="b" l="l" r="r" t="t"/>
                <a:pathLst>
                  <a:path extrusionOk="0" h="18611" w="14606">
                    <a:moveTo>
                      <a:pt x="4152" y="1734"/>
                    </a:moveTo>
                    <a:lnTo>
                      <a:pt x="4274" y="1759"/>
                    </a:lnTo>
                    <a:lnTo>
                      <a:pt x="4397" y="1783"/>
                    </a:lnTo>
                    <a:lnTo>
                      <a:pt x="4543" y="1808"/>
                    </a:lnTo>
                    <a:lnTo>
                      <a:pt x="4812" y="1930"/>
                    </a:lnTo>
                    <a:lnTo>
                      <a:pt x="5105" y="2125"/>
                    </a:lnTo>
                    <a:lnTo>
                      <a:pt x="5398" y="2394"/>
                    </a:lnTo>
                    <a:lnTo>
                      <a:pt x="5496" y="2516"/>
                    </a:lnTo>
                    <a:lnTo>
                      <a:pt x="5593" y="2638"/>
                    </a:lnTo>
                    <a:lnTo>
                      <a:pt x="5789" y="2956"/>
                    </a:lnTo>
                    <a:lnTo>
                      <a:pt x="5935" y="3322"/>
                    </a:lnTo>
                    <a:lnTo>
                      <a:pt x="6057" y="3688"/>
                    </a:lnTo>
                    <a:lnTo>
                      <a:pt x="6155" y="4079"/>
                    </a:lnTo>
                    <a:lnTo>
                      <a:pt x="6204" y="4470"/>
                    </a:lnTo>
                    <a:lnTo>
                      <a:pt x="6277" y="4836"/>
                    </a:lnTo>
                    <a:lnTo>
                      <a:pt x="6302" y="5154"/>
                    </a:lnTo>
                    <a:lnTo>
                      <a:pt x="5984" y="5129"/>
                    </a:lnTo>
                    <a:lnTo>
                      <a:pt x="5618" y="5080"/>
                    </a:lnTo>
                    <a:lnTo>
                      <a:pt x="5227" y="5007"/>
                    </a:lnTo>
                    <a:lnTo>
                      <a:pt x="4836" y="4909"/>
                    </a:lnTo>
                    <a:lnTo>
                      <a:pt x="4470" y="4787"/>
                    </a:lnTo>
                    <a:lnTo>
                      <a:pt x="4104" y="4641"/>
                    </a:lnTo>
                    <a:lnTo>
                      <a:pt x="3786" y="4445"/>
                    </a:lnTo>
                    <a:lnTo>
                      <a:pt x="3664" y="4348"/>
                    </a:lnTo>
                    <a:lnTo>
                      <a:pt x="3542" y="4250"/>
                    </a:lnTo>
                    <a:lnTo>
                      <a:pt x="3273" y="3957"/>
                    </a:lnTo>
                    <a:lnTo>
                      <a:pt x="3078" y="3664"/>
                    </a:lnTo>
                    <a:lnTo>
                      <a:pt x="2956" y="3395"/>
                    </a:lnTo>
                    <a:lnTo>
                      <a:pt x="2931" y="3273"/>
                    </a:lnTo>
                    <a:lnTo>
                      <a:pt x="2907" y="3127"/>
                    </a:lnTo>
                    <a:lnTo>
                      <a:pt x="2882" y="3004"/>
                    </a:lnTo>
                    <a:lnTo>
                      <a:pt x="2907" y="2858"/>
                    </a:lnTo>
                    <a:lnTo>
                      <a:pt x="2931" y="2736"/>
                    </a:lnTo>
                    <a:lnTo>
                      <a:pt x="2956" y="2614"/>
                    </a:lnTo>
                    <a:lnTo>
                      <a:pt x="3004" y="2492"/>
                    </a:lnTo>
                    <a:lnTo>
                      <a:pt x="3078" y="2369"/>
                    </a:lnTo>
                    <a:lnTo>
                      <a:pt x="3273" y="2125"/>
                    </a:lnTo>
                    <a:lnTo>
                      <a:pt x="3517" y="1930"/>
                    </a:lnTo>
                    <a:lnTo>
                      <a:pt x="3639" y="1857"/>
                    </a:lnTo>
                    <a:lnTo>
                      <a:pt x="3762" y="1808"/>
                    </a:lnTo>
                    <a:lnTo>
                      <a:pt x="3884" y="1783"/>
                    </a:lnTo>
                    <a:lnTo>
                      <a:pt x="4006" y="1759"/>
                    </a:lnTo>
                    <a:lnTo>
                      <a:pt x="4152" y="1734"/>
                    </a:lnTo>
                    <a:close/>
                    <a:moveTo>
                      <a:pt x="10454" y="1734"/>
                    </a:moveTo>
                    <a:lnTo>
                      <a:pt x="10600" y="1759"/>
                    </a:lnTo>
                    <a:lnTo>
                      <a:pt x="10722" y="1783"/>
                    </a:lnTo>
                    <a:lnTo>
                      <a:pt x="10844" y="1808"/>
                    </a:lnTo>
                    <a:lnTo>
                      <a:pt x="10966" y="1857"/>
                    </a:lnTo>
                    <a:lnTo>
                      <a:pt x="11089" y="1930"/>
                    </a:lnTo>
                    <a:lnTo>
                      <a:pt x="11333" y="2125"/>
                    </a:lnTo>
                    <a:lnTo>
                      <a:pt x="11528" y="2369"/>
                    </a:lnTo>
                    <a:lnTo>
                      <a:pt x="11601" y="2492"/>
                    </a:lnTo>
                    <a:lnTo>
                      <a:pt x="11650" y="2614"/>
                    </a:lnTo>
                    <a:lnTo>
                      <a:pt x="11675" y="2736"/>
                    </a:lnTo>
                    <a:lnTo>
                      <a:pt x="11699" y="2858"/>
                    </a:lnTo>
                    <a:lnTo>
                      <a:pt x="11724" y="3004"/>
                    </a:lnTo>
                    <a:lnTo>
                      <a:pt x="11699" y="3127"/>
                    </a:lnTo>
                    <a:lnTo>
                      <a:pt x="11675" y="3273"/>
                    </a:lnTo>
                    <a:lnTo>
                      <a:pt x="11650" y="3395"/>
                    </a:lnTo>
                    <a:lnTo>
                      <a:pt x="11528" y="3664"/>
                    </a:lnTo>
                    <a:lnTo>
                      <a:pt x="11333" y="3957"/>
                    </a:lnTo>
                    <a:lnTo>
                      <a:pt x="11064" y="4250"/>
                    </a:lnTo>
                    <a:lnTo>
                      <a:pt x="10942" y="4348"/>
                    </a:lnTo>
                    <a:lnTo>
                      <a:pt x="10820" y="4445"/>
                    </a:lnTo>
                    <a:lnTo>
                      <a:pt x="10502" y="4641"/>
                    </a:lnTo>
                    <a:lnTo>
                      <a:pt x="10136" y="4787"/>
                    </a:lnTo>
                    <a:lnTo>
                      <a:pt x="9770" y="4909"/>
                    </a:lnTo>
                    <a:lnTo>
                      <a:pt x="9379" y="5007"/>
                    </a:lnTo>
                    <a:lnTo>
                      <a:pt x="8988" y="5080"/>
                    </a:lnTo>
                    <a:lnTo>
                      <a:pt x="8622" y="5129"/>
                    </a:lnTo>
                    <a:lnTo>
                      <a:pt x="8304" y="5154"/>
                    </a:lnTo>
                    <a:lnTo>
                      <a:pt x="8329" y="4836"/>
                    </a:lnTo>
                    <a:lnTo>
                      <a:pt x="8402" y="4470"/>
                    </a:lnTo>
                    <a:lnTo>
                      <a:pt x="8451" y="4079"/>
                    </a:lnTo>
                    <a:lnTo>
                      <a:pt x="8549" y="3688"/>
                    </a:lnTo>
                    <a:lnTo>
                      <a:pt x="8671" y="3322"/>
                    </a:lnTo>
                    <a:lnTo>
                      <a:pt x="8817" y="2956"/>
                    </a:lnTo>
                    <a:lnTo>
                      <a:pt x="9013" y="2638"/>
                    </a:lnTo>
                    <a:lnTo>
                      <a:pt x="9110" y="2516"/>
                    </a:lnTo>
                    <a:lnTo>
                      <a:pt x="9208" y="2394"/>
                    </a:lnTo>
                    <a:lnTo>
                      <a:pt x="9501" y="2125"/>
                    </a:lnTo>
                    <a:lnTo>
                      <a:pt x="9794" y="1930"/>
                    </a:lnTo>
                    <a:lnTo>
                      <a:pt x="10063" y="1808"/>
                    </a:lnTo>
                    <a:lnTo>
                      <a:pt x="10209" y="1783"/>
                    </a:lnTo>
                    <a:lnTo>
                      <a:pt x="10331" y="1759"/>
                    </a:lnTo>
                    <a:lnTo>
                      <a:pt x="10454" y="1734"/>
                    </a:lnTo>
                    <a:close/>
                    <a:moveTo>
                      <a:pt x="3639" y="0"/>
                    </a:moveTo>
                    <a:lnTo>
                      <a:pt x="3395" y="25"/>
                    </a:lnTo>
                    <a:lnTo>
                      <a:pt x="3151" y="74"/>
                    </a:lnTo>
                    <a:lnTo>
                      <a:pt x="2907" y="147"/>
                    </a:lnTo>
                    <a:lnTo>
                      <a:pt x="2687" y="220"/>
                    </a:lnTo>
                    <a:lnTo>
                      <a:pt x="2467" y="342"/>
                    </a:lnTo>
                    <a:lnTo>
                      <a:pt x="2272" y="464"/>
                    </a:lnTo>
                    <a:lnTo>
                      <a:pt x="2101" y="611"/>
                    </a:lnTo>
                    <a:lnTo>
                      <a:pt x="1930" y="782"/>
                    </a:lnTo>
                    <a:lnTo>
                      <a:pt x="1759" y="953"/>
                    </a:lnTo>
                    <a:lnTo>
                      <a:pt x="1612" y="1124"/>
                    </a:lnTo>
                    <a:lnTo>
                      <a:pt x="1490" y="1344"/>
                    </a:lnTo>
                    <a:lnTo>
                      <a:pt x="1368" y="1539"/>
                    </a:lnTo>
                    <a:lnTo>
                      <a:pt x="1295" y="1759"/>
                    </a:lnTo>
                    <a:lnTo>
                      <a:pt x="1222" y="2003"/>
                    </a:lnTo>
                    <a:lnTo>
                      <a:pt x="1173" y="2247"/>
                    </a:lnTo>
                    <a:lnTo>
                      <a:pt x="1148" y="2492"/>
                    </a:lnTo>
                    <a:lnTo>
                      <a:pt x="1173" y="2760"/>
                    </a:lnTo>
                    <a:lnTo>
                      <a:pt x="1197" y="3029"/>
                    </a:lnTo>
                    <a:lnTo>
                      <a:pt x="1295" y="3298"/>
                    </a:lnTo>
                    <a:lnTo>
                      <a:pt x="1393" y="3566"/>
                    </a:lnTo>
                    <a:lnTo>
                      <a:pt x="1539" y="3859"/>
                    </a:lnTo>
                    <a:lnTo>
                      <a:pt x="1734" y="4152"/>
                    </a:lnTo>
                    <a:lnTo>
                      <a:pt x="1954" y="4445"/>
                    </a:lnTo>
                    <a:lnTo>
                      <a:pt x="2223" y="4739"/>
                    </a:lnTo>
                    <a:lnTo>
                      <a:pt x="2394" y="4885"/>
                    </a:lnTo>
                    <a:lnTo>
                      <a:pt x="2565" y="5007"/>
                    </a:lnTo>
                    <a:lnTo>
                      <a:pt x="2931" y="5251"/>
                    </a:lnTo>
                    <a:lnTo>
                      <a:pt x="3346" y="5471"/>
                    </a:lnTo>
                    <a:lnTo>
                      <a:pt x="3762" y="5642"/>
                    </a:lnTo>
                    <a:lnTo>
                      <a:pt x="391" y="5642"/>
                    </a:lnTo>
                    <a:lnTo>
                      <a:pt x="318" y="5667"/>
                    </a:lnTo>
                    <a:lnTo>
                      <a:pt x="220" y="5715"/>
                    </a:lnTo>
                    <a:lnTo>
                      <a:pt x="147" y="5789"/>
                    </a:lnTo>
                    <a:lnTo>
                      <a:pt x="98" y="5838"/>
                    </a:lnTo>
                    <a:lnTo>
                      <a:pt x="49" y="5935"/>
                    </a:lnTo>
                    <a:lnTo>
                      <a:pt x="25" y="6033"/>
                    </a:lnTo>
                    <a:lnTo>
                      <a:pt x="0" y="6131"/>
                    </a:lnTo>
                    <a:lnTo>
                      <a:pt x="0" y="9599"/>
                    </a:lnTo>
                    <a:lnTo>
                      <a:pt x="5325" y="9599"/>
                    </a:lnTo>
                    <a:lnTo>
                      <a:pt x="5325" y="6009"/>
                    </a:lnTo>
                    <a:lnTo>
                      <a:pt x="5813" y="6082"/>
                    </a:lnTo>
                    <a:lnTo>
                      <a:pt x="5813" y="18611"/>
                    </a:lnTo>
                    <a:lnTo>
                      <a:pt x="8793" y="18611"/>
                    </a:lnTo>
                    <a:lnTo>
                      <a:pt x="8793" y="6082"/>
                    </a:lnTo>
                    <a:lnTo>
                      <a:pt x="9281" y="6009"/>
                    </a:lnTo>
                    <a:lnTo>
                      <a:pt x="9281" y="9599"/>
                    </a:lnTo>
                    <a:lnTo>
                      <a:pt x="14605" y="9599"/>
                    </a:lnTo>
                    <a:lnTo>
                      <a:pt x="14605" y="6131"/>
                    </a:lnTo>
                    <a:lnTo>
                      <a:pt x="14581" y="6033"/>
                    </a:lnTo>
                    <a:lnTo>
                      <a:pt x="14557" y="5935"/>
                    </a:lnTo>
                    <a:lnTo>
                      <a:pt x="14508" y="5838"/>
                    </a:lnTo>
                    <a:lnTo>
                      <a:pt x="14459" y="5789"/>
                    </a:lnTo>
                    <a:lnTo>
                      <a:pt x="14386" y="5715"/>
                    </a:lnTo>
                    <a:lnTo>
                      <a:pt x="14288" y="5667"/>
                    </a:lnTo>
                    <a:lnTo>
                      <a:pt x="14215" y="5642"/>
                    </a:lnTo>
                    <a:lnTo>
                      <a:pt x="10844" y="5642"/>
                    </a:lnTo>
                    <a:lnTo>
                      <a:pt x="11259" y="5471"/>
                    </a:lnTo>
                    <a:lnTo>
                      <a:pt x="11675" y="5251"/>
                    </a:lnTo>
                    <a:lnTo>
                      <a:pt x="12041" y="5007"/>
                    </a:lnTo>
                    <a:lnTo>
                      <a:pt x="12212" y="4885"/>
                    </a:lnTo>
                    <a:lnTo>
                      <a:pt x="12383" y="4739"/>
                    </a:lnTo>
                    <a:lnTo>
                      <a:pt x="12652" y="4445"/>
                    </a:lnTo>
                    <a:lnTo>
                      <a:pt x="12871" y="4152"/>
                    </a:lnTo>
                    <a:lnTo>
                      <a:pt x="13067" y="3859"/>
                    </a:lnTo>
                    <a:lnTo>
                      <a:pt x="13213" y="3566"/>
                    </a:lnTo>
                    <a:lnTo>
                      <a:pt x="13311" y="3298"/>
                    </a:lnTo>
                    <a:lnTo>
                      <a:pt x="13409" y="3029"/>
                    </a:lnTo>
                    <a:lnTo>
                      <a:pt x="13433" y="2760"/>
                    </a:lnTo>
                    <a:lnTo>
                      <a:pt x="13458" y="2492"/>
                    </a:lnTo>
                    <a:lnTo>
                      <a:pt x="13433" y="2247"/>
                    </a:lnTo>
                    <a:lnTo>
                      <a:pt x="13384" y="2003"/>
                    </a:lnTo>
                    <a:lnTo>
                      <a:pt x="13311" y="1759"/>
                    </a:lnTo>
                    <a:lnTo>
                      <a:pt x="13238" y="1539"/>
                    </a:lnTo>
                    <a:lnTo>
                      <a:pt x="13116" y="1344"/>
                    </a:lnTo>
                    <a:lnTo>
                      <a:pt x="12994" y="1124"/>
                    </a:lnTo>
                    <a:lnTo>
                      <a:pt x="12847" y="953"/>
                    </a:lnTo>
                    <a:lnTo>
                      <a:pt x="12676" y="782"/>
                    </a:lnTo>
                    <a:lnTo>
                      <a:pt x="12505" y="611"/>
                    </a:lnTo>
                    <a:lnTo>
                      <a:pt x="12334" y="464"/>
                    </a:lnTo>
                    <a:lnTo>
                      <a:pt x="12139" y="342"/>
                    </a:lnTo>
                    <a:lnTo>
                      <a:pt x="11919" y="220"/>
                    </a:lnTo>
                    <a:lnTo>
                      <a:pt x="11699" y="147"/>
                    </a:lnTo>
                    <a:lnTo>
                      <a:pt x="11455" y="74"/>
                    </a:lnTo>
                    <a:lnTo>
                      <a:pt x="11211" y="25"/>
                    </a:lnTo>
                    <a:lnTo>
                      <a:pt x="10966" y="0"/>
                    </a:lnTo>
                    <a:lnTo>
                      <a:pt x="10698" y="25"/>
                    </a:lnTo>
                    <a:lnTo>
                      <a:pt x="10429" y="49"/>
                    </a:lnTo>
                    <a:lnTo>
                      <a:pt x="10160" y="147"/>
                    </a:lnTo>
                    <a:lnTo>
                      <a:pt x="9892" y="245"/>
                    </a:lnTo>
                    <a:lnTo>
                      <a:pt x="9599" y="391"/>
                    </a:lnTo>
                    <a:lnTo>
                      <a:pt x="9306" y="587"/>
                    </a:lnTo>
                    <a:lnTo>
                      <a:pt x="9013" y="806"/>
                    </a:lnTo>
                    <a:lnTo>
                      <a:pt x="8719" y="1075"/>
                    </a:lnTo>
                    <a:lnTo>
                      <a:pt x="8475" y="1368"/>
                    </a:lnTo>
                    <a:lnTo>
                      <a:pt x="8280" y="1661"/>
                    </a:lnTo>
                    <a:lnTo>
                      <a:pt x="8084" y="2003"/>
                    </a:lnTo>
                    <a:lnTo>
                      <a:pt x="7914" y="2369"/>
                    </a:lnTo>
                    <a:lnTo>
                      <a:pt x="7791" y="2736"/>
                    </a:lnTo>
                    <a:lnTo>
                      <a:pt x="7669" y="3102"/>
                    </a:lnTo>
                    <a:lnTo>
                      <a:pt x="7572" y="3469"/>
                    </a:lnTo>
                    <a:lnTo>
                      <a:pt x="7498" y="3835"/>
                    </a:lnTo>
                    <a:lnTo>
                      <a:pt x="7401" y="4519"/>
                    </a:lnTo>
                    <a:lnTo>
                      <a:pt x="7327" y="5080"/>
                    </a:lnTo>
                    <a:lnTo>
                      <a:pt x="7303" y="5667"/>
                    </a:lnTo>
                    <a:lnTo>
                      <a:pt x="7279" y="5080"/>
                    </a:lnTo>
                    <a:lnTo>
                      <a:pt x="7205" y="4519"/>
                    </a:lnTo>
                    <a:lnTo>
                      <a:pt x="7108" y="3835"/>
                    </a:lnTo>
                    <a:lnTo>
                      <a:pt x="7034" y="3469"/>
                    </a:lnTo>
                    <a:lnTo>
                      <a:pt x="6937" y="3102"/>
                    </a:lnTo>
                    <a:lnTo>
                      <a:pt x="6814" y="2736"/>
                    </a:lnTo>
                    <a:lnTo>
                      <a:pt x="6692" y="2369"/>
                    </a:lnTo>
                    <a:lnTo>
                      <a:pt x="6521" y="2003"/>
                    </a:lnTo>
                    <a:lnTo>
                      <a:pt x="6326" y="1661"/>
                    </a:lnTo>
                    <a:lnTo>
                      <a:pt x="6131" y="1368"/>
                    </a:lnTo>
                    <a:lnTo>
                      <a:pt x="5886" y="1075"/>
                    </a:lnTo>
                    <a:lnTo>
                      <a:pt x="5593" y="806"/>
                    </a:lnTo>
                    <a:lnTo>
                      <a:pt x="5300" y="587"/>
                    </a:lnTo>
                    <a:lnTo>
                      <a:pt x="5007" y="391"/>
                    </a:lnTo>
                    <a:lnTo>
                      <a:pt x="4714" y="245"/>
                    </a:lnTo>
                    <a:lnTo>
                      <a:pt x="4445" y="147"/>
                    </a:lnTo>
                    <a:lnTo>
                      <a:pt x="4177" y="49"/>
                    </a:lnTo>
                    <a:lnTo>
                      <a:pt x="3908" y="25"/>
                    </a:lnTo>
                    <a:lnTo>
                      <a:pt x="363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977625" y="5237525"/>
                <a:ext cx="113600" cy="213100"/>
              </a:xfrm>
              <a:custGeom>
                <a:rect b="b" l="l" r="r" t="t"/>
                <a:pathLst>
                  <a:path extrusionOk="0" h="8524" w="4544">
                    <a:moveTo>
                      <a:pt x="1" y="0"/>
                    </a:moveTo>
                    <a:lnTo>
                      <a:pt x="1" y="8035"/>
                    </a:lnTo>
                    <a:lnTo>
                      <a:pt x="25" y="8133"/>
                    </a:lnTo>
                    <a:lnTo>
                      <a:pt x="50" y="8231"/>
                    </a:lnTo>
                    <a:lnTo>
                      <a:pt x="99" y="8304"/>
                    </a:lnTo>
                    <a:lnTo>
                      <a:pt x="148" y="8377"/>
                    </a:lnTo>
                    <a:lnTo>
                      <a:pt x="221" y="8426"/>
                    </a:lnTo>
                    <a:lnTo>
                      <a:pt x="318" y="8475"/>
                    </a:lnTo>
                    <a:lnTo>
                      <a:pt x="392" y="8499"/>
                    </a:lnTo>
                    <a:lnTo>
                      <a:pt x="489" y="8524"/>
                    </a:lnTo>
                    <a:lnTo>
                      <a:pt x="4544" y="8524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190125" y="5237525"/>
                <a:ext cx="113575" cy="213100"/>
              </a:xfrm>
              <a:custGeom>
                <a:rect b="b" l="l" r="r" t="t"/>
                <a:pathLst>
                  <a:path extrusionOk="0" h="8524" w="4543">
                    <a:moveTo>
                      <a:pt x="0" y="0"/>
                    </a:moveTo>
                    <a:lnTo>
                      <a:pt x="0" y="8524"/>
                    </a:lnTo>
                    <a:lnTo>
                      <a:pt x="4054" y="8524"/>
                    </a:lnTo>
                    <a:lnTo>
                      <a:pt x="4152" y="8499"/>
                    </a:lnTo>
                    <a:lnTo>
                      <a:pt x="4225" y="8475"/>
                    </a:lnTo>
                    <a:lnTo>
                      <a:pt x="4323" y="8426"/>
                    </a:lnTo>
                    <a:lnTo>
                      <a:pt x="4396" y="8377"/>
                    </a:lnTo>
                    <a:lnTo>
                      <a:pt x="4445" y="8304"/>
                    </a:lnTo>
                    <a:lnTo>
                      <a:pt x="4494" y="8231"/>
                    </a:lnTo>
                    <a:lnTo>
                      <a:pt x="4518" y="8133"/>
                    </a:lnTo>
                    <a:lnTo>
                      <a:pt x="4543" y="8035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" name="Google Shape;188;p19"/>
          <p:cNvGrpSpPr/>
          <p:nvPr/>
        </p:nvGrpSpPr>
        <p:grpSpPr>
          <a:xfrm>
            <a:off x="6425825" y="3273913"/>
            <a:ext cx="471600" cy="471600"/>
            <a:chOff x="6267850" y="3354563"/>
            <a:chExt cx="471600" cy="471600"/>
          </a:xfrm>
        </p:grpSpPr>
        <p:sp>
          <p:nvSpPr>
            <p:cNvPr id="189" name="Google Shape;189;p19"/>
            <p:cNvSpPr/>
            <p:nvPr/>
          </p:nvSpPr>
          <p:spPr>
            <a:xfrm>
              <a:off x="6267850" y="335456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19"/>
            <p:cNvGrpSpPr/>
            <p:nvPr/>
          </p:nvGrpSpPr>
          <p:grpSpPr>
            <a:xfrm>
              <a:off x="6320401" y="3480673"/>
              <a:ext cx="366502" cy="219372"/>
              <a:chOff x="1921475" y="3695200"/>
              <a:chExt cx="438400" cy="349875"/>
            </a:xfrm>
          </p:grpSpPr>
          <p:sp>
            <p:nvSpPr>
              <p:cNvPr id="191" name="Google Shape;191;p19"/>
              <p:cNvSpPr/>
              <p:nvPr/>
            </p:nvSpPr>
            <p:spPr>
              <a:xfrm>
                <a:off x="2246900" y="3992550"/>
                <a:ext cx="52525" cy="52525"/>
              </a:xfrm>
              <a:custGeom>
                <a:rect b="b" l="l" r="r" t="t"/>
                <a:pathLst>
                  <a:path extrusionOk="0" h="2101" w="2101">
                    <a:moveTo>
                      <a:pt x="831" y="1"/>
                    </a:moveTo>
                    <a:lnTo>
                      <a:pt x="636" y="74"/>
                    </a:lnTo>
                    <a:lnTo>
                      <a:pt x="465" y="171"/>
                    </a:lnTo>
                    <a:lnTo>
                      <a:pt x="318" y="294"/>
                    </a:lnTo>
                    <a:lnTo>
                      <a:pt x="172" y="440"/>
                    </a:lnTo>
                    <a:lnTo>
                      <a:pt x="74" y="636"/>
                    </a:lnTo>
                    <a:lnTo>
                      <a:pt x="25" y="831"/>
                    </a:lnTo>
                    <a:lnTo>
                      <a:pt x="1" y="1051"/>
                    </a:lnTo>
                    <a:lnTo>
                      <a:pt x="25" y="1246"/>
                    </a:lnTo>
                    <a:lnTo>
                      <a:pt x="74" y="1441"/>
                    </a:lnTo>
                    <a:lnTo>
                      <a:pt x="172" y="1637"/>
                    </a:lnTo>
                    <a:lnTo>
                      <a:pt x="318" y="1783"/>
                    </a:lnTo>
                    <a:lnTo>
                      <a:pt x="465" y="1906"/>
                    </a:lnTo>
                    <a:lnTo>
                      <a:pt x="636" y="2003"/>
                    </a:lnTo>
                    <a:lnTo>
                      <a:pt x="831" y="2076"/>
                    </a:lnTo>
                    <a:lnTo>
                      <a:pt x="1051" y="2101"/>
                    </a:lnTo>
                    <a:lnTo>
                      <a:pt x="1271" y="2076"/>
                    </a:lnTo>
                    <a:lnTo>
                      <a:pt x="1466" y="2003"/>
                    </a:lnTo>
                    <a:lnTo>
                      <a:pt x="1637" y="1906"/>
                    </a:lnTo>
                    <a:lnTo>
                      <a:pt x="1783" y="1783"/>
                    </a:lnTo>
                    <a:lnTo>
                      <a:pt x="1930" y="1637"/>
                    </a:lnTo>
                    <a:lnTo>
                      <a:pt x="2028" y="1441"/>
                    </a:lnTo>
                    <a:lnTo>
                      <a:pt x="2077" y="1246"/>
                    </a:lnTo>
                    <a:lnTo>
                      <a:pt x="2101" y="1051"/>
                    </a:lnTo>
                    <a:lnTo>
                      <a:pt x="2077" y="831"/>
                    </a:lnTo>
                    <a:lnTo>
                      <a:pt x="2028" y="636"/>
                    </a:lnTo>
                    <a:lnTo>
                      <a:pt x="1930" y="440"/>
                    </a:lnTo>
                    <a:lnTo>
                      <a:pt x="1783" y="294"/>
                    </a:lnTo>
                    <a:lnTo>
                      <a:pt x="1637" y="171"/>
                    </a:lnTo>
                    <a:lnTo>
                      <a:pt x="1466" y="74"/>
                    </a:ln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2033800" y="3992550"/>
                <a:ext cx="52550" cy="52525"/>
              </a:xfrm>
              <a:custGeom>
                <a:rect b="b" l="l" r="r" t="t"/>
                <a:pathLst>
                  <a:path extrusionOk="0" h="2101" w="2102">
                    <a:moveTo>
                      <a:pt x="831" y="1"/>
                    </a:moveTo>
                    <a:lnTo>
                      <a:pt x="636" y="74"/>
                    </a:lnTo>
                    <a:lnTo>
                      <a:pt x="465" y="171"/>
                    </a:lnTo>
                    <a:lnTo>
                      <a:pt x="318" y="294"/>
                    </a:lnTo>
                    <a:lnTo>
                      <a:pt x="172" y="440"/>
                    </a:lnTo>
                    <a:lnTo>
                      <a:pt x="74" y="636"/>
                    </a:lnTo>
                    <a:lnTo>
                      <a:pt x="25" y="831"/>
                    </a:lnTo>
                    <a:lnTo>
                      <a:pt x="1" y="1051"/>
                    </a:lnTo>
                    <a:lnTo>
                      <a:pt x="25" y="1246"/>
                    </a:lnTo>
                    <a:lnTo>
                      <a:pt x="74" y="1441"/>
                    </a:lnTo>
                    <a:lnTo>
                      <a:pt x="172" y="1637"/>
                    </a:lnTo>
                    <a:lnTo>
                      <a:pt x="318" y="1783"/>
                    </a:lnTo>
                    <a:lnTo>
                      <a:pt x="465" y="1906"/>
                    </a:lnTo>
                    <a:lnTo>
                      <a:pt x="636" y="2003"/>
                    </a:lnTo>
                    <a:lnTo>
                      <a:pt x="831" y="2076"/>
                    </a:lnTo>
                    <a:lnTo>
                      <a:pt x="1051" y="2101"/>
                    </a:lnTo>
                    <a:lnTo>
                      <a:pt x="1271" y="2076"/>
                    </a:lnTo>
                    <a:lnTo>
                      <a:pt x="1466" y="2003"/>
                    </a:lnTo>
                    <a:lnTo>
                      <a:pt x="1637" y="1906"/>
                    </a:lnTo>
                    <a:lnTo>
                      <a:pt x="1784" y="1783"/>
                    </a:lnTo>
                    <a:lnTo>
                      <a:pt x="1930" y="1637"/>
                    </a:lnTo>
                    <a:lnTo>
                      <a:pt x="2028" y="1441"/>
                    </a:lnTo>
                    <a:lnTo>
                      <a:pt x="2077" y="1246"/>
                    </a:lnTo>
                    <a:lnTo>
                      <a:pt x="2101" y="1051"/>
                    </a:lnTo>
                    <a:lnTo>
                      <a:pt x="2077" y="831"/>
                    </a:lnTo>
                    <a:lnTo>
                      <a:pt x="2028" y="636"/>
                    </a:lnTo>
                    <a:lnTo>
                      <a:pt x="1930" y="440"/>
                    </a:lnTo>
                    <a:lnTo>
                      <a:pt x="1784" y="294"/>
                    </a:lnTo>
                    <a:lnTo>
                      <a:pt x="1637" y="171"/>
                    </a:lnTo>
                    <a:lnTo>
                      <a:pt x="1466" y="74"/>
                    </a:ln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1921475" y="3695200"/>
                <a:ext cx="438400" cy="297975"/>
              </a:xfrm>
              <a:custGeom>
                <a:rect b="b" l="l" r="r" t="t"/>
                <a:pathLst>
                  <a:path extrusionOk="0" h="11919" w="17536">
                    <a:moveTo>
                      <a:pt x="15729" y="3371"/>
                    </a:moveTo>
                    <a:lnTo>
                      <a:pt x="15826" y="3395"/>
                    </a:lnTo>
                    <a:lnTo>
                      <a:pt x="15899" y="3444"/>
                    </a:lnTo>
                    <a:lnTo>
                      <a:pt x="15948" y="3517"/>
                    </a:lnTo>
                    <a:lnTo>
                      <a:pt x="15973" y="3615"/>
                    </a:lnTo>
                    <a:lnTo>
                      <a:pt x="15948" y="3713"/>
                    </a:lnTo>
                    <a:lnTo>
                      <a:pt x="13994" y="8060"/>
                    </a:lnTo>
                    <a:lnTo>
                      <a:pt x="13946" y="8133"/>
                    </a:lnTo>
                    <a:lnTo>
                      <a:pt x="13897" y="8158"/>
                    </a:lnTo>
                    <a:lnTo>
                      <a:pt x="13848" y="8207"/>
                    </a:lnTo>
                    <a:lnTo>
                      <a:pt x="13775" y="8207"/>
                    </a:lnTo>
                    <a:lnTo>
                      <a:pt x="13677" y="8182"/>
                    </a:lnTo>
                    <a:lnTo>
                      <a:pt x="13604" y="8133"/>
                    </a:lnTo>
                    <a:lnTo>
                      <a:pt x="13555" y="8036"/>
                    </a:lnTo>
                    <a:lnTo>
                      <a:pt x="13530" y="7962"/>
                    </a:lnTo>
                    <a:lnTo>
                      <a:pt x="13555" y="7865"/>
                    </a:lnTo>
                    <a:lnTo>
                      <a:pt x="15509" y="3517"/>
                    </a:lnTo>
                    <a:lnTo>
                      <a:pt x="15558" y="3420"/>
                    </a:lnTo>
                    <a:lnTo>
                      <a:pt x="15631" y="3371"/>
                    </a:lnTo>
                    <a:close/>
                    <a:moveTo>
                      <a:pt x="13628" y="3273"/>
                    </a:moveTo>
                    <a:lnTo>
                      <a:pt x="13726" y="3298"/>
                    </a:lnTo>
                    <a:lnTo>
                      <a:pt x="13824" y="3322"/>
                    </a:lnTo>
                    <a:lnTo>
                      <a:pt x="13872" y="3395"/>
                    </a:lnTo>
                    <a:lnTo>
                      <a:pt x="13897" y="3493"/>
                    </a:lnTo>
                    <a:lnTo>
                      <a:pt x="13897" y="3591"/>
                    </a:lnTo>
                    <a:lnTo>
                      <a:pt x="12602" y="8158"/>
                    </a:lnTo>
                    <a:lnTo>
                      <a:pt x="12578" y="8231"/>
                    </a:lnTo>
                    <a:lnTo>
                      <a:pt x="12505" y="8304"/>
                    </a:lnTo>
                    <a:lnTo>
                      <a:pt x="12456" y="8329"/>
                    </a:lnTo>
                    <a:lnTo>
                      <a:pt x="12358" y="8353"/>
                    </a:lnTo>
                    <a:lnTo>
                      <a:pt x="12309" y="8329"/>
                    </a:lnTo>
                    <a:lnTo>
                      <a:pt x="12212" y="8304"/>
                    </a:lnTo>
                    <a:lnTo>
                      <a:pt x="12163" y="8231"/>
                    </a:lnTo>
                    <a:lnTo>
                      <a:pt x="12138" y="8133"/>
                    </a:lnTo>
                    <a:lnTo>
                      <a:pt x="12138" y="8036"/>
                    </a:lnTo>
                    <a:lnTo>
                      <a:pt x="13433" y="3469"/>
                    </a:lnTo>
                    <a:lnTo>
                      <a:pt x="13482" y="3371"/>
                    </a:lnTo>
                    <a:lnTo>
                      <a:pt x="13530" y="3298"/>
                    </a:lnTo>
                    <a:lnTo>
                      <a:pt x="13628" y="3273"/>
                    </a:lnTo>
                    <a:close/>
                    <a:moveTo>
                      <a:pt x="11625" y="3200"/>
                    </a:moveTo>
                    <a:lnTo>
                      <a:pt x="11723" y="3224"/>
                    </a:lnTo>
                    <a:lnTo>
                      <a:pt x="11796" y="3298"/>
                    </a:lnTo>
                    <a:lnTo>
                      <a:pt x="11821" y="3371"/>
                    </a:lnTo>
                    <a:lnTo>
                      <a:pt x="11845" y="3469"/>
                    </a:lnTo>
                    <a:lnTo>
                      <a:pt x="11210" y="8280"/>
                    </a:lnTo>
                    <a:lnTo>
                      <a:pt x="11186" y="8353"/>
                    </a:lnTo>
                    <a:lnTo>
                      <a:pt x="11137" y="8426"/>
                    </a:lnTo>
                    <a:lnTo>
                      <a:pt x="11064" y="8475"/>
                    </a:lnTo>
                    <a:lnTo>
                      <a:pt x="10966" y="8500"/>
                    </a:lnTo>
                    <a:lnTo>
                      <a:pt x="10942" y="8500"/>
                    </a:lnTo>
                    <a:lnTo>
                      <a:pt x="10844" y="8451"/>
                    </a:lnTo>
                    <a:lnTo>
                      <a:pt x="10771" y="8402"/>
                    </a:lnTo>
                    <a:lnTo>
                      <a:pt x="10722" y="8304"/>
                    </a:lnTo>
                    <a:lnTo>
                      <a:pt x="10722" y="8207"/>
                    </a:lnTo>
                    <a:lnTo>
                      <a:pt x="11357" y="3420"/>
                    </a:lnTo>
                    <a:lnTo>
                      <a:pt x="11381" y="3322"/>
                    </a:lnTo>
                    <a:lnTo>
                      <a:pt x="11454" y="3249"/>
                    </a:lnTo>
                    <a:lnTo>
                      <a:pt x="11528" y="3200"/>
                    </a:lnTo>
                    <a:close/>
                    <a:moveTo>
                      <a:pt x="9525" y="3102"/>
                    </a:moveTo>
                    <a:lnTo>
                      <a:pt x="9623" y="3127"/>
                    </a:lnTo>
                    <a:lnTo>
                      <a:pt x="9696" y="3175"/>
                    </a:lnTo>
                    <a:lnTo>
                      <a:pt x="9745" y="3249"/>
                    </a:lnTo>
                    <a:lnTo>
                      <a:pt x="9769" y="3346"/>
                    </a:lnTo>
                    <a:lnTo>
                      <a:pt x="9818" y="8378"/>
                    </a:lnTo>
                    <a:lnTo>
                      <a:pt x="9794" y="8475"/>
                    </a:lnTo>
                    <a:lnTo>
                      <a:pt x="9745" y="8573"/>
                    </a:lnTo>
                    <a:lnTo>
                      <a:pt x="9672" y="8622"/>
                    </a:lnTo>
                    <a:lnTo>
                      <a:pt x="9574" y="8646"/>
                    </a:lnTo>
                    <a:lnTo>
                      <a:pt x="9476" y="8622"/>
                    </a:lnTo>
                    <a:lnTo>
                      <a:pt x="9403" y="8573"/>
                    </a:lnTo>
                    <a:lnTo>
                      <a:pt x="9354" y="8475"/>
                    </a:lnTo>
                    <a:lnTo>
                      <a:pt x="9330" y="8402"/>
                    </a:lnTo>
                    <a:lnTo>
                      <a:pt x="9281" y="3346"/>
                    </a:lnTo>
                    <a:lnTo>
                      <a:pt x="9305" y="3273"/>
                    </a:lnTo>
                    <a:lnTo>
                      <a:pt x="9354" y="3175"/>
                    </a:lnTo>
                    <a:lnTo>
                      <a:pt x="9427" y="3127"/>
                    </a:lnTo>
                    <a:lnTo>
                      <a:pt x="9525" y="3102"/>
                    </a:lnTo>
                    <a:close/>
                    <a:moveTo>
                      <a:pt x="7522" y="3029"/>
                    </a:moveTo>
                    <a:lnTo>
                      <a:pt x="7620" y="3078"/>
                    </a:lnTo>
                    <a:lnTo>
                      <a:pt x="7669" y="3151"/>
                    </a:lnTo>
                    <a:lnTo>
                      <a:pt x="7693" y="3249"/>
                    </a:lnTo>
                    <a:lnTo>
                      <a:pt x="8402" y="8500"/>
                    </a:lnTo>
                    <a:lnTo>
                      <a:pt x="8402" y="8597"/>
                    </a:lnTo>
                    <a:lnTo>
                      <a:pt x="8353" y="8671"/>
                    </a:lnTo>
                    <a:lnTo>
                      <a:pt x="8279" y="8744"/>
                    </a:lnTo>
                    <a:lnTo>
                      <a:pt x="8206" y="8768"/>
                    </a:lnTo>
                    <a:lnTo>
                      <a:pt x="8084" y="8768"/>
                    </a:lnTo>
                    <a:lnTo>
                      <a:pt x="8011" y="8720"/>
                    </a:lnTo>
                    <a:lnTo>
                      <a:pt x="7962" y="8646"/>
                    </a:lnTo>
                    <a:lnTo>
                      <a:pt x="7913" y="8573"/>
                    </a:lnTo>
                    <a:lnTo>
                      <a:pt x="7229" y="3298"/>
                    </a:lnTo>
                    <a:lnTo>
                      <a:pt x="7229" y="3200"/>
                    </a:lnTo>
                    <a:lnTo>
                      <a:pt x="7278" y="3127"/>
                    </a:lnTo>
                    <a:lnTo>
                      <a:pt x="7327" y="3053"/>
                    </a:lnTo>
                    <a:lnTo>
                      <a:pt x="7425" y="3029"/>
                    </a:lnTo>
                    <a:close/>
                    <a:moveTo>
                      <a:pt x="5446" y="2956"/>
                    </a:moveTo>
                    <a:lnTo>
                      <a:pt x="5520" y="2980"/>
                    </a:lnTo>
                    <a:lnTo>
                      <a:pt x="5593" y="3053"/>
                    </a:lnTo>
                    <a:lnTo>
                      <a:pt x="5642" y="3127"/>
                    </a:lnTo>
                    <a:lnTo>
                      <a:pt x="7009" y="8622"/>
                    </a:lnTo>
                    <a:lnTo>
                      <a:pt x="7009" y="8720"/>
                    </a:lnTo>
                    <a:lnTo>
                      <a:pt x="6985" y="8793"/>
                    </a:lnTo>
                    <a:lnTo>
                      <a:pt x="6912" y="8866"/>
                    </a:lnTo>
                    <a:lnTo>
                      <a:pt x="6814" y="8915"/>
                    </a:lnTo>
                    <a:lnTo>
                      <a:pt x="6692" y="8915"/>
                    </a:lnTo>
                    <a:lnTo>
                      <a:pt x="6619" y="8866"/>
                    </a:lnTo>
                    <a:lnTo>
                      <a:pt x="6570" y="8817"/>
                    </a:lnTo>
                    <a:lnTo>
                      <a:pt x="6521" y="8744"/>
                    </a:lnTo>
                    <a:lnTo>
                      <a:pt x="5153" y="3249"/>
                    </a:lnTo>
                    <a:lnTo>
                      <a:pt x="5153" y="3151"/>
                    </a:lnTo>
                    <a:lnTo>
                      <a:pt x="5178" y="3053"/>
                    </a:lnTo>
                    <a:lnTo>
                      <a:pt x="5251" y="3005"/>
                    </a:lnTo>
                    <a:lnTo>
                      <a:pt x="5349" y="2956"/>
                    </a:lnTo>
                    <a:close/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4"/>
                    </a:lnTo>
                    <a:lnTo>
                      <a:pt x="147" y="123"/>
                    </a:lnTo>
                    <a:lnTo>
                      <a:pt x="73" y="196"/>
                    </a:lnTo>
                    <a:lnTo>
                      <a:pt x="25" y="294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0" y="587"/>
                    </a:lnTo>
                    <a:lnTo>
                      <a:pt x="25" y="660"/>
                    </a:lnTo>
                    <a:lnTo>
                      <a:pt x="73" y="758"/>
                    </a:lnTo>
                    <a:lnTo>
                      <a:pt x="147" y="831"/>
                    </a:lnTo>
                    <a:lnTo>
                      <a:pt x="220" y="880"/>
                    </a:lnTo>
                    <a:lnTo>
                      <a:pt x="293" y="929"/>
                    </a:lnTo>
                    <a:lnTo>
                      <a:pt x="391" y="953"/>
                    </a:lnTo>
                    <a:lnTo>
                      <a:pt x="489" y="977"/>
                    </a:lnTo>
                    <a:lnTo>
                      <a:pt x="3346" y="977"/>
                    </a:lnTo>
                    <a:lnTo>
                      <a:pt x="5300" y="9281"/>
                    </a:lnTo>
                    <a:lnTo>
                      <a:pt x="4518" y="11235"/>
                    </a:lnTo>
                    <a:lnTo>
                      <a:pt x="4494" y="11357"/>
                    </a:lnTo>
                    <a:lnTo>
                      <a:pt x="4494" y="11479"/>
                    </a:lnTo>
                    <a:lnTo>
                      <a:pt x="4518" y="11577"/>
                    </a:lnTo>
                    <a:lnTo>
                      <a:pt x="4567" y="11699"/>
                    </a:lnTo>
                    <a:lnTo>
                      <a:pt x="4592" y="11724"/>
                    </a:lnTo>
                    <a:lnTo>
                      <a:pt x="4811" y="11577"/>
                    </a:lnTo>
                    <a:lnTo>
                      <a:pt x="5031" y="11479"/>
                    </a:lnTo>
                    <a:lnTo>
                      <a:pt x="5275" y="11406"/>
                    </a:lnTo>
                    <a:lnTo>
                      <a:pt x="5715" y="11406"/>
                    </a:lnTo>
                    <a:lnTo>
                      <a:pt x="5886" y="11430"/>
                    </a:lnTo>
                    <a:lnTo>
                      <a:pt x="6033" y="11479"/>
                    </a:lnTo>
                    <a:lnTo>
                      <a:pt x="6179" y="11528"/>
                    </a:lnTo>
                    <a:lnTo>
                      <a:pt x="6326" y="11601"/>
                    </a:lnTo>
                    <a:lnTo>
                      <a:pt x="6448" y="11699"/>
                    </a:lnTo>
                    <a:lnTo>
                      <a:pt x="6570" y="11797"/>
                    </a:lnTo>
                    <a:lnTo>
                      <a:pt x="6692" y="11919"/>
                    </a:lnTo>
                    <a:lnTo>
                      <a:pt x="12920" y="11919"/>
                    </a:lnTo>
                    <a:lnTo>
                      <a:pt x="13042" y="11797"/>
                    </a:lnTo>
                    <a:lnTo>
                      <a:pt x="13164" y="11699"/>
                    </a:lnTo>
                    <a:lnTo>
                      <a:pt x="13286" y="11601"/>
                    </a:lnTo>
                    <a:lnTo>
                      <a:pt x="13433" y="11528"/>
                    </a:lnTo>
                    <a:lnTo>
                      <a:pt x="13579" y="11479"/>
                    </a:lnTo>
                    <a:lnTo>
                      <a:pt x="13726" y="11430"/>
                    </a:lnTo>
                    <a:lnTo>
                      <a:pt x="13897" y="11406"/>
                    </a:lnTo>
                    <a:lnTo>
                      <a:pt x="14312" y="11406"/>
                    </a:lnTo>
                    <a:lnTo>
                      <a:pt x="14556" y="11479"/>
                    </a:lnTo>
                    <a:lnTo>
                      <a:pt x="14776" y="11553"/>
                    </a:lnTo>
                    <a:lnTo>
                      <a:pt x="14971" y="11699"/>
                    </a:lnTo>
                    <a:lnTo>
                      <a:pt x="15020" y="11553"/>
                    </a:lnTo>
                    <a:lnTo>
                      <a:pt x="15045" y="11430"/>
                    </a:lnTo>
                    <a:lnTo>
                      <a:pt x="15045" y="11308"/>
                    </a:lnTo>
                    <a:lnTo>
                      <a:pt x="15020" y="11235"/>
                    </a:lnTo>
                    <a:lnTo>
                      <a:pt x="14971" y="11137"/>
                    </a:lnTo>
                    <a:lnTo>
                      <a:pt x="14898" y="11064"/>
                    </a:lnTo>
                    <a:lnTo>
                      <a:pt x="14825" y="11015"/>
                    </a:lnTo>
                    <a:lnTo>
                      <a:pt x="14752" y="10966"/>
                    </a:lnTo>
                    <a:lnTo>
                      <a:pt x="14654" y="10942"/>
                    </a:lnTo>
                    <a:lnTo>
                      <a:pt x="5691" y="10942"/>
                    </a:lnTo>
                    <a:lnTo>
                      <a:pt x="6106" y="9916"/>
                    </a:lnTo>
                    <a:lnTo>
                      <a:pt x="6252" y="9941"/>
                    </a:lnTo>
                    <a:lnTo>
                      <a:pt x="6423" y="9941"/>
                    </a:lnTo>
                    <a:lnTo>
                      <a:pt x="13848" y="9257"/>
                    </a:lnTo>
                    <a:lnTo>
                      <a:pt x="14019" y="9232"/>
                    </a:lnTo>
                    <a:lnTo>
                      <a:pt x="14190" y="9159"/>
                    </a:lnTo>
                    <a:lnTo>
                      <a:pt x="14336" y="9086"/>
                    </a:lnTo>
                    <a:lnTo>
                      <a:pt x="14507" y="8988"/>
                    </a:lnTo>
                    <a:lnTo>
                      <a:pt x="14654" y="8890"/>
                    </a:lnTo>
                    <a:lnTo>
                      <a:pt x="14776" y="8768"/>
                    </a:lnTo>
                    <a:lnTo>
                      <a:pt x="14874" y="8622"/>
                    </a:lnTo>
                    <a:lnTo>
                      <a:pt x="14971" y="8475"/>
                    </a:lnTo>
                    <a:lnTo>
                      <a:pt x="17463" y="3151"/>
                    </a:lnTo>
                    <a:lnTo>
                      <a:pt x="17511" y="3005"/>
                    </a:lnTo>
                    <a:lnTo>
                      <a:pt x="17536" y="2882"/>
                    </a:lnTo>
                    <a:lnTo>
                      <a:pt x="17511" y="2760"/>
                    </a:lnTo>
                    <a:lnTo>
                      <a:pt x="17487" y="2638"/>
                    </a:lnTo>
                    <a:lnTo>
                      <a:pt x="17414" y="2565"/>
                    </a:lnTo>
                    <a:lnTo>
                      <a:pt x="17292" y="2492"/>
                    </a:lnTo>
                    <a:lnTo>
                      <a:pt x="17169" y="2443"/>
                    </a:lnTo>
                    <a:lnTo>
                      <a:pt x="17023" y="2418"/>
                    </a:lnTo>
                    <a:lnTo>
                      <a:pt x="4592" y="2003"/>
                    </a:lnTo>
                    <a:lnTo>
                      <a:pt x="4225" y="367"/>
                    </a:lnTo>
                    <a:lnTo>
                      <a:pt x="4152" y="220"/>
                    </a:lnTo>
                    <a:lnTo>
                      <a:pt x="4054" y="98"/>
                    </a:lnTo>
                    <a:lnTo>
                      <a:pt x="3908" y="25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9"/>
          <p:cNvGrpSpPr/>
          <p:nvPr/>
        </p:nvGrpSpPr>
        <p:grpSpPr>
          <a:xfrm>
            <a:off x="7660738" y="3273913"/>
            <a:ext cx="471600" cy="471600"/>
            <a:chOff x="7744613" y="2933988"/>
            <a:chExt cx="471600" cy="471600"/>
          </a:xfrm>
        </p:grpSpPr>
        <p:sp>
          <p:nvSpPr>
            <p:cNvPr id="195" name="Google Shape;195;p19"/>
            <p:cNvSpPr/>
            <p:nvPr/>
          </p:nvSpPr>
          <p:spPr>
            <a:xfrm>
              <a:off x="7744613" y="2933988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9"/>
            <p:cNvGrpSpPr/>
            <p:nvPr/>
          </p:nvGrpSpPr>
          <p:grpSpPr>
            <a:xfrm>
              <a:off x="7791054" y="3065659"/>
              <a:ext cx="378750" cy="208274"/>
              <a:chOff x="3936375" y="3703750"/>
              <a:chExt cx="453050" cy="332175"/>
            </a:xfrm>
          </p:grpSpPr>
          <p:sp>
            <p:nvSpPr>
              <p:cNvPr id="197" name="Google Shape;197;p19"/>
              <p:cNvSpPr/>
              <p:nvPr/>
            </p:nvSpPr>
            <p:spPr>
              <a:xfrm>
                <a:off x="3936375" y="3703750"/>
                <a:ext cx="453050" cy="332175"/>
              </a:xfrm>
              <a:custGeom>
                <a:rect b="b" l="l" r="r" t="t"/>
                <a:pathLst>
                  <a:path extrusionOk="0" h="13287" w="18122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4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4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59" y="4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3988875" y="3864325"/>
                <a:ext cx="77575" cy="133125"/>
              </a:xfrm>
              <a:custGeom>
                <a:rect b="b" l="l" r="r" t="t"/>
                <a:pathLst>
                  <a:path extrusionOk="0" h="5325" w="3103">
                    <a:moveTo>
                      <a:pt x="489" y="1"/>
                    </a:moveTo>
                    <a:lnTo>
                      <a:pt x="391" y="25"/>
                    </a:lnTo>
                    <a:lnTo>
                      <a:pt x="294" y="50"/>
                    </a:lnTo>
                    <a:lnTo>
                      <a:pt x="196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25" y="294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5325"/>
                    </a:lnTo>
                    <a:lnTo>
                      <a:pt x="3102" y="5325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53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882" y="98"/>
                    </a:lnTo>
                    <a:lnTo>
                      <a:pt x="2809" y="50"/>
                    </a:lnTo>
                    <a:lnTo>
                      <a:pt x="2711" y="25"/>
                    </a:lnTo>
                    <a:lnTo>
                      <a:pt x="261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4259350" y="3864325"/>
                <a:ext cx="77575" cy="133125"/>
              </a:xfrm>
              <a:custGeom>
                <a:rect b="b" l="l" r="r" t="t"/>
                <a:pathLst>
                  <a:path extrusionOk="0" h="5325" w="3103">
                    <a:moveTo>
                      <a:pt x="489" y="1"/>
                    </a:moveTo>
                    <a:lnTo>
                      <a:pt x="392" y="25"/>
                    </a:lnTo>
                    <a:lnTo>
                      <a:pt x="294" y="50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4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5325"/>
                    </a:lnTo>
                    <a:lnTo>
                      <a:pt x="3103" y="5325"/>
                    </a:lnTo>
                    <a:lnTo>
                      <a:pt x="3103" y="489"/>
                    </a:lnTo>
                    <a:lnTo>
                      <a:pt x="3103" y="391"/>
                    </a:lnTo>
                    <a:lnTo>
                      <a:pt x="3078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10" y="50"/>
                    </a:lnTo>
                    <a:lnTo>
                      <a:pt x="2712" y="25"/>
                    </a:lnTo>
                    <a:lnTo>
                      <a:pt x="261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4078625" y="3717800"/>
                <a:ext cx="77575" cy="279650"/>
              </a:xfrm>
              <a:custGeom>
                <a:rect b="b" l="l" r="r" t="t"/>
                <a:pathLst>
                  <a:path extrusionOk="0" h="11186" w="3103">
                    <a:moveTo>
                      <a:pt x="489" y="0"/>
                    </a:moveTo>
                    <a:lnTo>
                      <a:pt x="391" y="25"/>
                    </a:lnTo>
                    <a:lnTo>
                      <a:pt x="294" y="49"/>
                    </a:lnTo>
                    <a:lnTo>
                      <a:pt x="220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11186"/>
                    </a:lnTo>
                    <a:lnTo>
                      <a:pt x="3102" y="11186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12" y="25"/>
                    </a:lnTo>
                    <a:lnTo>
                      <a:pt x="261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4168375" y="3788625"/>
                <a:ext cx="78175" cy="208825"/>
              </a:xfrm>
              <a:custGeom>
                <a:rect b="b" l="l" r="r" t="t"/>
                <a:pathLst>
                  <a:path extrusionOk="0" h="8353" w="3127">
                    <a:moveTo>
                      <a:pt x="489" y="0"/>
                    </a:moveTo>
                    <a:lnTo>
                      <a:pt x="392" y="25"/>
                    </a:lnTo>
                    <a:lnTo>
                      <a:pt x="318" y="49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3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8353"/>
                    </a:lnTo>
                    <a:lnTo>
                      <a:pt x="3127" y="8353"/>
                    </a:lnTo>
                    <a:lnTo>
                      <a:pt x="3127" y="489"/>
                    </a:lnTo>
                    <a:lnTo>
                      <a:pt x="3103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80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36" y="25"/>
                    </a:lnTo>
                    <a:lnTo>
                      <a:pt x="263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02" name="Google Shape;202;p19"/>
          <p:cNvCxnSpPr/>
          <p:nvPr/>
        </p:nvCxnSpPr>
        <p:spPr>
          <a:xfrm>
            <a:off x="4672275" y="2745200"/>
            <a:ext cx="0" cy="1854900"/>
          </a:xfrm>
          <a:prstGeom prst="straightConnector1">
            <a:avLst/>
          </a:prstGeom>
          <a:noFill/>
          <a:ln cap="flat" cmpd="sng" w="38100">
            <a:solidFill>
              <a:srgbClr val="00C5B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매출 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9" name="Google Shape;52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75" y="979674"/>
            <a:ext cx="6539900" cy="4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sp>
        <p:nvSpPr>
          <p:cNvPr id="536" name="Google Shape;536;p6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88" y="1259775"/>
            <a:ext cx="7593626" cy="33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66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4" name="Google Shape;5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311" y="1159825"/>
            <a:ext cx="6749377" cy="36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게시글 등록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400" y="1002888"/>
            <a:ext cx="6226136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게시글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8" name="Google Shape;55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775" y="1027088"/>
            <a:ext cx="5072448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FAQ 관리자 게시글 등록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5" name="Google Shape;5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275" y="1158024"/>
            <a:ext cx="5731450" cy="37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FAQ 관리자 게시글 목록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2" name="Google Shape;5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150" y="982000"/>
            <a:ext cx="5147701" cy="40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목록 · 새 글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71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0" name="Google Shape;58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150" y="979975"/>
            <a:ext cx="6459799" cy="400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상세 보기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8" name="Google Shape;5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750" y="948449"/>
            <a:ext cx="6396499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관리자 답변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962" y="1324425"/>
            <a:ext cx="6866925" cy="32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832475" y="145399"/>
            <a:ext cx="7951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1 - 3. 프로젝트 개발 기간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602650" y="2061638"/>
            <a:ext cx="2808000" cy="13251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6CF3C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09/11 ~ 09/13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선정,  기능 분석,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역할 분담,   DB 설계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3114000" y="2061638"/>
            <a:ext cx="28620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00C5B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09/14 ~ 10/04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 &amp;  화면 구현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679350" y="2061638"/>
            <a:ext cx="28620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2F384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10/05 ~ 10/10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 테스트,  버그 수정,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 작성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7456025" y="1677950"/>
            <a:ext cx="106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총 17일 </a:t>
            </a:r>
            <a:endParaRPr b="1" i="0" sz="1400" u="none" cap="none" strike="noStrike">
              <a:solidFill>
                <a:srgbClr val="000000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및 기능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2" name="Google Shape;6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4"/>
          <p:cNvSpPr txBox="1"/>
          <p:nvPr/>
        </p:nvSpPr>
        <p:spPr>
          <a:xfrm>
            <a:off x="876450" y="2782175"/>
            <a:ext cx="71700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메인화면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로그인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상품 구매 / 장바구니 / 주문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게시판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/ FAQ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Q&amp;A)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회원 페이지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정보 </a:t>
            </a:r>
            <a:r>
              <a:rPr b="1" lang="en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r>
              <a:rPr b="1" lang="en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/ 탈퇴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구매 내역)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관리자 페이지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· 상품 · 주문 · 매출 · 게시판 관리 / </a:t>
            </a:r>
            <a:r>
              <a:rPr b="1"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추가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4 - 1.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팝업창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4" name="Google Shape;614;p76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5" name="Google Shape;61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" y="1237925"/>
            <a:ext cx="2776675" cy="2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875" y="1237925"/>
            <a:ext cx="2320950" cy="35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1185500" y="370617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최초 접속 시 팝업창 출력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76"/>
          <p:cNvSpPr/>
          <p:nvPr/>
        </p:nvSpPr>
        <p:spPr>
          <a:xfrm>
            <a:off x="3365875" y="4567975"/>
            <a:ext cx="13857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6"/>
          <p:cNvSpPr txBox="1"/>
          <p:nvPr/>
        </p:nvSpPr>
        <p:spPr>
          <a:xfrm>
            <a:off x="5784050" y="1250500"/>
            <a:ext cx="3000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닫기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 접속 시마다 팝업창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오늘 하루 이 창 열지 않기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 시 하루동안 </a:t>
            </a: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팝업창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출력되지 않음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로그아웃 시 쿠키 정보가 삭제되므로 다시 팝업창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0" name="Google Shape;620;p76"/>
          <p:cNvSpPr/>
          <p:nvPr/>
        </p:nvSpPr>
        <p:spPr>
          <a:xfrm>
            <a:off x="5468550" y="1250500"/>
            <a:ext cx="1722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5203225" y="85655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76"/>
          <p:cNvSpPr txBox="1"/>
          <p:nvPr/>
        </p:nvSpPr>
        <p:spPr>
          <a:xfrm>
            <a:off x="3022875" y="4453975"/>
            <a:ext cx="483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3" name="Google Shape;623;p76"/>
          <p:cNvCxnSpPr/>
          <p:nvPr/>
        </p:nvCxnSpPr>
        <p:spPr>
          <a:xfrm>
            <a:off x="1204600" y="3258175"/>
            <a:ext cx="2160600" cy="516300"/>
          </a:xfrm>
          <a:prstGeom prst="bentConnector3">
            <a:avLst>
              <a:gd fmla="val -44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77"/>
          <p:cNvSpPr txBox="1"/>
          <p:nvPr/>
        </p:nvSpPr>
        <p:spPr>
          <a:xfrm>
            <a:off x="1351656" y="1088200"/>
            <a:ext cx="5433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상단 툴바,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로고 및 이동 메뉴, 상품 카테고리 메뉴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31" name="Google Shape;631;p77"/>
          <p:cNvGrpSpPr/>
          <p:nvPr/>
        </p:nvGrpSpPr>
        <p:grpSpPr>
          <a:xfrm>
            <a:off x="1429150" y="1530200"/>
            <a:ext cx="6329374" cy="3301937"/>
            <a:chOff x="1639250" y="1151825"/>
            <a:chExt cx="6329374" cy="3301937"/>
          </a:xfrm>
        </p:grpSpPr>
        <p:pic>
          <p:nvPicPr>
            <p:cNvPr id="632" name="Google Shape;632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9250" y="1151825"/>
              <a:ext cx="6329374" cy="3301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77"/>
            <p:cNvSpPr/>
            <p:nvPr/>
          </p:nvSpPr>
          <p:spPr>
            <a:xfrm>
              <a:off x="3353575" y="2380500"/>
              <a:ext cx="2112900" cy="248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7"/>
            <p:cNvSpPr txBox="1"/>
            <p:nvPr/>
          </p:nvSpPr>
          <p:spPr>
            <a:xfrm>
              <a:off x="3208425" y="2083250"/>
              <a:ext cx="407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200" u="none" cap="none" strike="noStrike">
                  <a:solidFill>
                    <a:srgbClr val="FFFF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현재 페이지 내 앵커 이동               </a:t>
              </a:r>
              <a:r>
                <a:rPr lang="en" sz="1200">
                  <a:solidFill>
                    <a:srgbClr val="FFFF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게시판 화면으로 이동</a:t>
              </a:r>
              <a:endParaRPr i="0" sz="12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5" name="Google Shape;635;p77"/>
            <p:cNvSpPr/>
            <p:nvPr/>
          </p:nvSpPr>
          <p:spPr>
            <a:xfrm>
              <a:off x="3208425" y="2913900"/>
              <a:ext cx="3219300" cy="558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7"/>
            <p:cNvSpPr txBox="1"/>
            <p:nvPr/>
          </p:nvSpPr>
          <p:spPr>
            <a:xfrm>
              <a:off x="3070725" y="3392750"/>
              <a:ext cx="3357000" cy="59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해당 카테고리</a:t>
              </a:r>
              <a:r>
                <a:rPr lang="en" sz="12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의 상품 구매 </a:t>
              </a: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페이지</a:t>
              </a:r>
              <a:r>
                <a:rPr lang="en" sz="12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로</a:t>
              </a: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이동</a:t>
              </a:r>
              <a:endParaRPr i="0" sz="12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37" name="Google Shape;637;p77"/>
          <p:cNvSpPr/>
          <p:nvPr/>
        </p:nvSpPr>
        <p:spPr>
          <a:xfrm>
            <a:off x="6785200" y="1571225"/>
            <a:ext cx="740400" cy="1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7"/>
          <p:cNvSpPr txBox="1"/>
          <p:nvPr/>
        </p:nvSpPr>
        <p:spPr>
          <a:xfrm>
            <a:off x="6686575" y="1698000"/>
            <a:ext cx="1176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상단 툴바</a:t>
            </a:r>
            <a:endParaRPr i="0" sz="12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77"/>
          <p:cNvSpPr/>
          <p:nvPr/>
        </p:nvSpPr>
        <p:spPr>
          <a:xfrm>
            <a:off x="5360300" y="2756966"/>
            <a:ext cx="7404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6" name="Google Shape;64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4275" y="1497875"/>
            <a:ext cx="6575799" cy="3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8"/>
          <p:cNvSpPr txBox="1"/>
          <p:nvPr/>
        </p:nvSpPr>
        <p:spPr>
          <a:xfrm>
            <a:off x="1380850" y="1081600"/>
            <a:ext cx="1726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브랜드 소개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8" name="Google Shape;648;p7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088" y="1575875"/>
            <a:ext cx="6575826" cy="33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9"/>
          <p:cNvSpPr txBox="1"/>
          <p:nvPr/>
        </p:nvSpPr>
        <p:spPr>
          <a:xfrm>
            <a:off x="1202400" y="1123400"/>
            <a:ext cx="3369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맵 지점 정보 및 브랜드 기타 정보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6" name="Google Shape;656;p7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지점 위치 정보 선택 및 이동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80"/>
          <p:cNvSpPr txBox="1"/>
          <p:nvPr/>
        </p:nvSpPr>
        <p:spPr>
          <a:xfrm>
            <a:off x="3666025" y="1819950"/>
            <a:ext cx="1099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0" i="0" sz="1400" u="none" cap="none" strike="noStrike">
              <a:solidFill>
                <a:srgbClr val="FFFFFF"/>
              </a:solidFill>
              <a:highlight>
                <a:srgbClr val="0000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4319125" y="3109850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" y="2270675"/>
            <a:ext cx="3431374" cy="22017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80"/>
          <p:cNvSpPr/>
          <p:nvPr/>
        </p:nvSpPr>
        <p:spPr>
          <a:xfrm>
            <a:off x="455975" y="2164050"/>
            <a:ext cx="3609600" cy="64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550" y="2216775"/>
            <a:ext cx="3431375" cy="22301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8" name="Google Shape;668;p8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1"/>
          <p:cNvPicPr preferRelativeResize="0"/>
          <p:nvPr/>
        </p:nvPicPr>
        <p:blipFill rotWithShape="1">
          <a:blip r:embed="rId3">
            <a:alphaModFix/>
          </a:blip>
          <a:srcRect b="0" l="0" r="5473" t="0"/>
          <a:stretch/>
        </p:blipFill>
        <p:spPr>
          <a:xfrm>
            <a:off x="4986600" y="2076575"/>
            <a:ext cx="3496651" cy="22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4" name="Google Shape;6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00" y="2076574"/>
            <a:ext cx="3423250" cy="22468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8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81"/>
          <p:cNvSpPr/>
          <p:nvPr/>
        </p:nvSpPr>
        <p:spPr>
          <a:xfrm>
            <a:off x="2426525" y="3097750"/>
            <a:ext cx="702300" cy="468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1"/>
          <p:cNvSpPr/>
          <p:nvPr/>
        </p:nvSpPr>
        <p:spPr>
          <a:xfrm>
            <a:off x="6468125" y="3025450"/>
            <a:ext cx="747000" cy="4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1"/>
          <p:cNvSpPr/>
          <p:nvPr/>
        </p:nvSpPr>
        <p:spPr>
          <a:xfrm>
            <a:off x="547700" y="3113050"/>
            <a:ext cx="1573200" cy="61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81"/>
          <p:cNvCxnSpPr>
            <a:stCxn id="678" idx="2"/>
            <a:endCxn id="677" idx="2"/>
          </p:cNvCxnSpPr>
          <p:nvPr/>
        </p:nvCxnSpPr>
        <p:spPr>
          <a:xfrm rot="-5400000">
            <a:off x="3958850" y="844900"/>
            <a:ext cx="258300" cy="5507400"/>
          </a:xfrm>
          <a:prstGeom prst="bentConnector3">
            <a:avLst>
              <a:gd fmla="val -9218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</p:spPr>
      </p:cxnSp>
      <p:sp>
        <p:nvSpPr>
          <p:cNvPr id="680" name="Google Shape;680;p81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지점 위치 정보 선택 및 이동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1" name="Google Shape;681;p81"/>
          <p:cNvSpPr/>
          <p:nvPr/>
        </p:nvSpPr>
        <p:spPr>
          <a:xfrm>
            <a:off x="4225375" y="2977988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88" name="Google Shape;688;p82"/>
          <p:cNvGrpSpPr/>
          <p:nvPr/>
        </p:nvGrpSpPr>
        <p:grpSpPr>
          <a:xfrm>
            <a:off x="379775" y="1856675"/>
            <a:ext cx="4116025" cy="2506297"/>
            <a:chOff x="455975" y="1856675"/>
            <a:chExt cx="4116025" cy="2506297"/>
          </a:xfrm>
        </p:grpSpPr>
        <p:pic>
          <p:nvPicPr>
            <p:cNvPr id="689" name="Google Shape;68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975" y="1856675"/>
              <a:ext cx="4116025" cy="250629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0" name="Google Shape;690;p82"/>
            <p:cNvSpPr/>
            <p:nvPr/>
          </p:nvSpPr>
          <p:spPr>
            <a:xfrm>
              <a:off x="3239975" y="3931600"/>
              <a:ext cx="345900" cy="396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82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지도 확대 및 축</a:t>
            </a: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소 버튼 동작</a:t>
            </a: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92" name="Google Shape;692;p82"/>
          <p:cNvGrpSpPr/>
          <p:nvPr/>
        </p:nvGrpSpPr>
        <p:grpSpPr>
          <a:xfrm>
            <a:off x="4618700" y="1856675"/>
            <a:ext cx="4116025" cy="2496097"/>
            <a:chOff x="4618700" y="1856675"/>
            <a:chExt cx="4116025" cy="2496097"/>
          </a:xfrm>
        </p:grpSpPr>
        <p:pic>
          <p:nvPicPr>
            <p:cNvPr id="693" name="Google Shape;693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8700" y="1856675"/>
              <a:ext cx="4116025" cy="249609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4" name="Google Shape;694;p82"/>
            <p:cNvSpPr/>
            <p:nvPr/>
          </p:nvSpPr>
          <p:spPr>
            <a:xfrm>
              <a:off x="7801075" y="3952750"/>
              <a:ext cx="345900" cy="366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8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· 로그인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6156263" y="109203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로그인 및 로그아웃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회원가입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아이디 및 패스워드 찾기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회원정보수정, 회원탈퇴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카카오 로그인 연동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추가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회원목록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1942413" y="312758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메인화면 (</a:t>
            </a: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Daum 지도 </a:t>
            </a: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API)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네이버 로그인 연동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(OAuth 2.0 REST API)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RSA 암호화 (로그인)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관리자페이지 레이아웃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카테고리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4718613" y="312758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공지사항, FAQ 게시판 화면 구현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3380063" y="109203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type="title"/>
          </p:nvPr>
        </p:nvSpPr>
        <p:spPr>
          <a:xfrm>
            <a:off x="832475" y="145399"/>
            <a:ext cx="7951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1 - 4. 역할 분담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03863" y="1089656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931825" y="2670725"/>
            <a:ext cx="7852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허지혜                                              백경호                                             이현호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2280200" y="4739325"/>
            <a:ext cx="5298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조영희                                              정경민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604025" y="1092025"/>
            <a:ext cx="239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장바구니 및 결제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 구매내역(</a:t>
            </a:r>
            <a:r>
              <a:rPr b="1" i="0" lang="en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GoogleChart API)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주문 및 매출관리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1" i="0" lang="en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(DatePicker, 엑셀 파일 다운로드)</a:t>
            </a:r>
            <a:endParaRPr b="1" i="0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문의게시판, 관리자 목록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팝업창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380150" y="1089650"/>
            <a:ext cx="239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추가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상태에 따른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판매리스트 출력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상세화면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상품 구매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상품평 등록 / 상품평 목록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6" name="Google Shape;7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02" y="952563"/>
            <a:ext cx="5608596" cy="39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 입력 검사 · 중복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3" name="Google Shape;713;p85"/>
          <p:cNvPicPr preferRelativeResize="0"/>
          <p:nvPr/>
        </p:nvPicPr>
        <p:blipFill rotWithShape="1">
          <a:blip r:embed="rId3">
            <a:alphaModFix/>
          </a:blip>
          <a:srcRect b="73566" l="0" r="0" t="0"/>
          <a:stretch/>
        </p:blipFill>
        <p:spPr>
          <a:xfrm>
            <a:off x="699850" y="1088326"/>
            <a:ext cx="4572876" cy="85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14347" l="2846" r="8485" t="20788"/>
          <a:stretch/>
        </p:blipFill>
        <p:spPr>
          <a:xfrm>
            <a:off x="7744250" y="4576883"/>
            <a:ext cx="1169625" cy="4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5"/>
          <p:cNvSpPr txBox="1"/>
          <p:nvPr/>
        </p:nvSpPr>
        <p:spPr>
          <a:xfrm>
            <a:off x="535625" y="2006810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아이디를 입력하지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6" name="Google Shape;71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00" y="2336357"/>
            <a:ext cx="1618356" cy="116583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5"/>
          <p:cNvSpPr txBox="1"/>
          <p:nvPr/>
        </p:nvSpPr>
        <p:spPr>
          <a:xfrm>
            <a:off x="2972900" y="200681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‘admin’ 포함한 아이디 사용 불가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8" name="Google Shape;71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419" y="2336357"/>
            <a:ext cx="2561756" cy="11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2817" y="3874807"/>
            <a:ext cx="2178259" cy="11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5"/>
          <p:cNvSpPr txBox="1"/>
          <p:nvPr/>
        </p:nvSpPr>
        <p:spPr>
          <a:xfrm>
            <a:off x="1602413" y="3556918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아이디 첫 글자는 영문만 가능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1" name="Google Shape;721;p85"/>
          <p:cNvSpPr/>
          <p:nvPr/>
        </p:nvSpPr>
        <p:spPr>
          <a:xfrm>
            <a:off x="1859250" y="1599425"/>
            <a:ext cx="2317500" cy="31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5"/>
          <p:cNvSpPr txBox="1"/>
          <p:nvPr/>
        </p:nvSpPr>
        <p:spPr>
          <a:xfrm>
            <a:off x="6115300" y="1006268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. 아이디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중복 검사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3" name="Google Shape;723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3850" y="2931374"/>
            <a:ext cx="16491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2572" y="1486708"/>
            <a:ext cx="2471700" cy="1085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85"/>
          <p:cNvCxnSpPr/>
          <p:nvPr/>
        </p:nvCxnSpPr>
        <p:spPr>
          <a:xfrm>
            <a:off x="6042775" y="1106200"/>
            <a:ext cx="0" cy="3903300"/>
          </a:xfrm>
          <a:prstGeom prst="straightConnector1">
            <a:avLst/>
          </a:prstGeom>
          <a:noFill/>
          <a:ln cap="flat" cmpd="sng" w="9525">
            <a:solidFill>
              <a:srgbClr val="00C5B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26" name="Google Shape;726;p85"/>
          <p:cNvSpPr txBox="1"/>
          <p:nvPr/>
        </p:nvSpPr>
        <p:spPr>
          <a:xfrm>
            <a:off x="6267700" y="1207989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-사용 중인 아이디를 입력한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6267700" y="2642764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-사용 가능한 아이디를 입력한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85"/>
          <p:cNvSpPr txBox="1"/>
          <p:nvPr/>
        </p:nvSpPr>
        <p:spPr>
          <a:xfrm>
            <a:off x="6267700" y="4119783"/>
            <a:ext cx="284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-중복 검사 후 [중복확인] 버튼 비활성화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 &amp; 입력한 아이디 변경 불가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9" name="Google Shape;729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12576" y="4598021"/>
            <a:ext cx="1085675" cy="38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5"/>
          <p:cNvSpPr/>
          <p:nvPr/>
        </p:nvSpPr>
        <p:spPr>
          <a:xfrm>
            <a:off x="7451846" y="4686131"/>
            <a:ext cx="2529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7" name="Google Shape;737;p86"/>
          <p:cNvSpPr txBox="1"/>
          <p:nvPr/>
        </p:nvSpPr>
        <p:spPr>
          <a:xfrm>
            <a:off x="335175" y="2565750"/>
            <a:ext cx="336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비밀번호를 입력하지 않은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8" name="Google Shape;738;p86"/>
          <p:cNvSpPr txBox="1"/>
          <p:nvPr/>
        </p:nvSpPr>
        <p:spPr>
          <a:xfrm>
            <a:off x="2885275" y="256575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비밀번호 재입력 항목을 입력하지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39" name="Google Shape;739;p86"/>
          <p:cNvGrpSpPr/>
          <p:nvPr/>
        </p:nvGrpSpPr>
        <p:grpSpPr>
          <a:xfrm>
            <a:off x="614557" y="1267275"/>
            <a:ext cx="4500028" cy="956050"/>
            <a:chOff x="614557" y="1191075"/>
            <a:chExt cx="4500028" cy="956050"/>
          </a:xfrm>
        </p:grpSpPr>
        <p:pic>
          <p:nvPicPr>
            <p:cNvPr id="740" name="Google Shape;74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557" y="1191075"/>
              <a:ext cx="4500028" cy="9560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pic>
        <p:sp>
          <p:nvSpPr>
            <p:cNvPr id="741" name="Google Shape;741;p86"/>
            <p:cNvSpPr/>
            <p:nvPr/>
          </p:nvSpPr>
          <p:spPr>
            <a:xfrm>
              <a:off x="1867900" y="1264350"/>
              <a:ext cx="3183900" cy="807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86"/>
          <p:cNvSpPr txBox="1"/>
          <p:nvPr/>
        </p:nvSpPr>
        <p:spPr>
          <a:xfrm>
            <a:off x="6288425" y="2565750"/>
            <a:ext cx="255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비밀번호가 일치하지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3" name="Google Shape;7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100" y="2943350"/>
            <a:ext cx="2390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75" y="2943350"/>
            <a:ext cx="2105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1359" y="2943350"/>
            <a:ext cx="2209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" y="1161349"/>
            <a:ext cx="5334524" cy="378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52" name="Google Shape;7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850" y="2357850"/>
            <a:ext cx="1895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이름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4" name="Google Shape;754;p87"/>
          <p:cNvSpPr/>
          <p:nvPr/>
        </p:nvSpPr>
        <p:spPr>
          <a:xfrm>
            <a:off x="1874950" y="3073850"/>
            <a:ext cx="2007300" cy="35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7"/>
          <p:cNvSpPr txBox="1"/>
          <p:nvPr/>
        </p:nvSpPr>
        <p:spPr>
          <a:xfrm>
            <a:off x="6484200" y="2041050"/>
            <a:ext cx="2257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이름을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입력하지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6" name="Google Shape;756;p8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00" y="1240950"/>
            <a:ext cx="4991100" cy="6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62" name="Google Shape;762;p8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휴대폰 번호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3149100" y="1347600"/>
            <a:ext cx="2845800" cy="4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8"/>
          <p:cNvSpPr txBox="1"/>
          <p:nvPr/>
        </p:nvSpPr>
        <p:spPr>
          <a:xfrm>
            <a:off x="1161000" y="2035200"/>
            <a:ext cx="3255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휴대폰 번호 입력 길이가 옳지 않을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5" name="Google Shape;765;p88"/>
          <p:cNvSpPr txBox="1"/>
          <p:nvPr/>
        </p:nvSpPr>
        <p:spPr>
          <a:xfrm>
            <a:off x="1161000" y="3509825"/>
            <a:ext cx="252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숫자 이외의 값을 입력한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6" name="Google Shape;766;p88"/>
          <p:cNvSpPr txBox="1"/>
          <p:nvPr/>
        </p:nvSpPr>
        <p:spPr>
          <a:xfrm>
            <a:off x="4958675" y="2035200"/>
            <a:ext cx="3429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휴대폰 번호 입력 후 자동으로 ‘-’ 생성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7" name="Google Shape;7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25" y="3818806"/>
            <a:ext cx="2574350" cy="112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487" y="2351119"/>
            <a:ext cx="2529836" cy="112766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8"/>
          <p:cNvSpPr txBox="1"/>
          <p:nvPr/>
        </p:nvSpPr>
        <p:spPr>
          <a:xfrm>
            <a:off x="5181600" y="2301850"/>
            <a:ext cx="1628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10자리 입력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0" name="Google Shape;770;p88"/>
          <p:cNvSpPr txBox="1"/>
          <p:nvPr/>
        </p:nvSpPr>
        <p:spPr>
          <a:xfrm>
            <a:off x="5181600" y="3478788"/>
            <a:ext cx="1628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11자리 입력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71" name="Google Shape;771;p88"/>
          <p:cNvGrpSpPr/>
          <p:nvPr/>
        </p:nvGrpSpPr>
        <p:grpSpPr>
          <a:xfrm>
            <a:off x="5360879" y="2588021"/>
            <a:ext cx="2176019" cy="686830"/>
            <a:chOff x="4522679" y="2664221"/>
            <a:chExt cx="2176019" cy="686830"/>
          </a:xfrm>
        </p:grpSpPr>
        <p:pic>
          <p:nvPicPr>
            <p:cNvPr id="772" name="Google Shape;772;p88"/>
            <p:cNvPicPr preferRelativeResize="0"/>
            <p:nvPr/>
          </p:nvPicPr>
          <p:blipFill rotWithShape="1">
            <a:blip r:embed="rId6">
              <a:alphaModFix/>
            </a:blip>
            <a:srcRect b="18776" l="38960" r="3811" t="17980"/>
            <a:stretch/>
          </p:blipFill>
          <p:spPr>
            <a:xfrm>
              <a:off x="4522679" y="3014225"/>
              <a:ext cx="2176019" cy="33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33824" y="2664221"/>
              <a:ext cx="2093127" cy="336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4" name="Google Shape;774;p88"/>
          <p:cNvGrpSpPr/>
          <p:nvPr/>
        </p:nvGrpSpPr>
        <p:grpSpPr>
          <a:xfrm>
            <a:off x="5374975" y="3795596"/>
            <a:ext cx="2176025" cy="666029"/>
            <a:chOff x="4536775" y="3795596"/>
            <a:chExt cx="2176025" cy="666029"/>
          </a:xfrm>
        </p:grpSpPr>
        <p:pic>
          <p:nvPicPr>
            <p:cNvPr id="775" name="Google Shape;775;p88"/>
            <p:cNvPicPr preferRelativeResize="0"/>
            <p:nvPr/>
          </p:nvPicPr>
          <p:blipFill rotWithShape="1">
            <a:blip r:embed="rId8">
              <a:alphaModFix/>
            </a:blip>
            <a:srcRect b="20413" l="41067" r="1655" t="18921"/>
            <a:stretch/>
          </p:blipFill>
          <p:spPr>
            <a:xfrm>
              <a:off x="4536775" y="4131275"/>
              <a:ext cx="2176025" cy="330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8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00" y="3795596"/>
              <a:ext cx="2054950" cy="2788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7" name="Google Shape;777;p8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83" name="Google Shape;783;p89"/>
          <p:cNvGrpSpPr/>
          <p:nvPr/>
        </p:nvGrpSpPr>
        <p:grpSpPr>
          <a:xfrm>
            <a:off x="655775" y="1274073"/>
            <a:ext cx="5885925" cy="666900"/>
            <a:chOff x="427175" y="1121673"/>
            <a:chExt cx="5885925" cy="666900"/>
          </a:xfrm>
        </p:grpSpPr>
        <p:pic>
          <p:nvPicPr>
            <p:cNvPr id="784" name="Google Shape;784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175" y="1121673"/>
              <a:ext cx="5885925" cy="666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pic>
        <p:sp>
          <p:nvSpPr>
            <p:cNvPr id="785" name="Google Shape;785;p89"/>
            <p:cNvSpPr/>
            <p:nvPr/>
          </p:nvSpPr>
          <p:spPr>
            <a:xfrm>
              <a:off x="2275425" y="1223525"/>
              <a:ext cx="4002600" cy="463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6" name="Google Shape;78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21" y="2865298"/>
            <a:ext cx="2209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46" y="2865298"/>
            <a:ext cx="2009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371" y="2865298"/>
            <a:ext cx="21050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9"/>
          <p:cNvSpPr txBox="1"/>
          <p:nvPr/>
        </p:nvSpPr>
        <p:spPr>
          <a:xfrm>
            <a:off x="384496" y="2489550"/>
            <a:ext cx="336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이미 등록된 E-MAIL일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89"/>
          <p:cNvSpPr txBox="1"/>
          <p:nvPr/>
        </p:nvSpPr>
        <p:spPr>
          <a:xfrm>
            <a:off x="3315596" y="248955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등록되지 않은 E-MAIL일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89"/>
          <p:cNvSpPr txBox="1"/>
          <p:nvPr/>
        </p:nvSpPr>
        <p:spPr>
          <a:xfrm>
            <a:off x="6185346" y="2489550"/>
            <a:ext cx="255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3. E-MAIL 인증을 받지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2" name="Google Shape;792;p8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0" y="3697575"/>
            <a:ext cx="2266858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인증</a:t>
            </a:r>
            <a:endParaRPr/>
          </a:p>
        </p:txBody>
      </p:sp>
      <p:pic>
        <p:nvPicPr>
          <p:cNvPr id="799" name="Google Shape;79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750" y="1468100"/>
            <a:ext cx="2931074" cy="1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0"/>
          <p:cNvSpPr txBox="1"/>
          <p:nvPr/>
        </p:nvSpPr>
        <p:spPr>
          <a:xfrm>
            <a:off x="669376" y="1133600"/>
            <a:ext cx="4429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사용 가능한 E-MAIL일 경우, 해당 메일 주소로 인증번호 발송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1" name="Google Shape;80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00" y="1483925"/>
            <a:ext cx="3810774" cy="17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2" name="Google Shape;80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2029" y="3698300"/>
            <a:ext cx="1057360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0"/>
          <p:cNvSpPr/>
          <p:nvPr/>
        </p:nvSpPr>
        <p:spPr>
          <a:xfrm>
            <a:off x="4849834" y="2194978"/>
            <a:ext cx="417600" cy="3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0"/>
          <p:cNvSpPr txBox="1"/>
          <p:nvPr/>
        </p:nvSpPr>
        <p:spPr>
          <a:xfrm>
            <a:off x="675125" y="3413750"/>
            <a:ext cx="1764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잘못된 인증번호 입력                  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5" name="Google Shape;805;p90"/>
          <p:cNvSpPr txBox="1"/>
          <p:nvPr/>
        </p:nvSpPr>
        <p:spPr>
          <a:xfrm>
            <a:off x="3434525" y="3413750"/>
            <a:ext cx="1764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올바른 인증번호 입력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6" name="Google Shape;806;p90"/>
          <p:cNvSpPr txBox="1"/>
          <p:nvPr/>
        </p:nvSpPr>
        <p:spPr>
          <a:xfrm>
            <a:off x="5720525" y="3413750"/>
            <a:ext cx="2073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인증 완료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[이메일인증] 버튼 비활성화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&amp; 입력한 메일 주소 변경 불가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7" name="Google Shape;80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2040" y="4161650"/>
            <a:ext cx="14573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0"/>
          <p:cNvPicPr preferRelativeResize="0"/>
          <p:nvPr/>
        </p:nvPicPr>
        <p:blipFill rotWithShape="1">
          <a:blip r:embed="rId8">
            <a:alphaModFix/>
          </a:blip>
          <a:srcRect b="17382" l="0" r="10562" t="15268"/>
          <a:stretch/>
        </p:blipFill>
        <p:spPr>
          <a:xfrm>
            <a:off x="6831401" y="4161650"/>
            <a:ext cx="152013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0"/>
          <p:cNvSpPr/>
          <p:nvPr/>
        </p:nvSpPr>
        <p:spPr>
          <a:xfrm>
            <a:off x="6645404" y="4295001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가입 완료</a:t>
            </a:r>
            <a:endParaRPr/>
          </a:p>
        </p:txBody>
      </p:sp>
      <p:pic>
        <p:nvPicPr>
          <p:cNvPr id="816" name="Google Shape;8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5" y="1463375"/>
            <a:ext cx="2848117" cy="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648242" y="1204350"/>
            <a:ext cx="4429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모든 입력 정보 기입 후 회원 가입 시 패스워드 암호화 후 가입 완료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18" name="Google Shape;818;p91"/>
          <p:cNvCxnSpPr/>
          <p:nvPr/>
        </p:nvCxnSpPr>
        <p:spPr>
          <a:xfrm>
            <a:off x="1479625" y="2022175"/>
            <a:ext cx="0" cy="45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19" name="Google Shape;819;p91"/>
          <p:cNvGrpSpPr/>
          <p:nvPr/>
        </p:nvGrpSpPr>
        <p:grpSpPr>
          <a:xfrm>
            <a:off x="488050" y="2127875"/>
            <a:ext cx="8210500" cy="2816750"/>
            <a:chOff x="716650" y="2127875"/>
            <a:chExt cx="8210500" cy="2816750"/>
          </a:xfrm>
        </p:grpSpPr>
        <p:pic>
          <p:nvPicPr>
            <p:cNvPr id="820" name="Google Shape;820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650" y="2544913"/>
              <a:ext cx="21336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0697" y="2127875"/>
              <a:ext cx="2371872" cy="99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7454" y="3237652"/>
              <a:ext cx="2554298" cy="1706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94300" y="2628900"/>
              <a:ext cx="2432850" cy="11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" name="Google Shape;824;p91"/>
            <p:cNvSpPr/>
            <p:nvPr/>
          </p:nvSpPr>
          <p:spPr>
            <a:xfrm>
              <a:off x="3100703" y="3009347"/>
              <a:ext cx="2787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CF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1"/>
            <p:cNvSpPr/>
            <p:nvPr/>
          </p:nvSpPr>
          <p:spPr>
            <a:xfrm>
              <a:off x="6161778" y="3009347"/>
              <a:ext cx="2787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CF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9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32" name="Google Shape;832;p92"/>
          <p:cNvGrpSpPr/>
          <p:nvPr/>
        </p:nvGrpSpPr>
        <p:grpSpPr>
          <a:xfrm>
            <a:off x="446951" y="1333782"/>
            <a:ext cx="5959219" cy="3489761"/>
            <a:chOff x="826525" y="1292525"/>
            <a:chExt cx="6159399" cy="3606988"/>
          </a:xfrm>
        </p:grpSpPr>
        <p:pic>
          <p:nvPicPr>
            <p:cNvPr id="833" name="Google Shape;833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525" y="1292525"/>
              <a:ext cx="6159399" cy="350885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34" name="Google Shape;834;p92"/>
            <p:cNvSpPr txBox="1"/>
            <p:nvPr/>
          </p:nvSpPr>
          <p:spPr>
            <a:xfrm>
              <a:off x="922925" y="353762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35" name="Google Shape;835;p92"/>
            <p:cNvSpPr txBox="1"/>
            <p:nvPr/>
          </p:nvSpPr>
          <p:spPr>
            <a:xfrm>
              <a:off x="2378075" y="425691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36" name="Google Shape;836;p92"/>
            <p:cNvSpPr txBox="1"/>
            <p:nvPr/>
          </p:nvSpPr>
          <p:spPr>
            <a:xfrm>
              <a:off x="3847875" y="425691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37" name="Google Shape;837;p92"/>
          <p:cNvSpPr txBox="1"/>
          <p:nvPr/>
        </p:nvSpPr>
        <p:spPr>
          <a:xfrm>
            <a:off x="6566775" y="1782600"/>
            <a:ext cx="23847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일반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네이버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③ 카카오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8" name="Google Shape;838;p9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4" name="Google Shape;844;p93"/>
          <p:cNvSpPr txBox="1"/>
          <p:nvPr>
            <p:ph idx="1" type="body"/>
          </p:nvPr>
        </p:nvSpPr>
        <p:spPr>
          <a:xfrm>
            <a:off x="2288700" y="1273138"/>
            <a:ext cx="146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시도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45" name="Google Shape;845;p93"/>
          <p:cNvGrpSpPr/>
          <p:nvPr/>
        </p:nvGrpSpPr>
        <p:grpSpPr>
          <a:xfrm>
            <a:off x="2288700" y="1795325"/>
            <a:ext cx="4566600" cy="2755250"/>
            <a:chOff x="2288700" y="1795325"/>
            <a:chExt cx="4566600" cy="2755250"/>
          </a:xfrm>
        </p:grpSpPr>
        <p:pic>
          <p:nvPicPr>
            <p:cNvPr id="846" name="Google Shape;846;p93"/>
            <p:cNvPicPr preferRelativeResize="0"/>
            <p:nvPr/>
          </p:nvPicPr>
          <p:blipFill rotWithShape="1">
            <a:blip r:embed="rId3">
              <a:alphaModFix/>
            </a:blip>
            <a:srcRect b="0" l="0" r="0" t="7706"/>
            <a:stretch/>
          </p:blipFill>
          <p:spPr>
            <a:xfrm>
              <a:off x="2288700" y="1795325"/>
              <a:ext cx="4566600" cy="275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0500" y="1983250"/>
              <a:ext cx="2370059" cy="288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8" name="Google Shape;848;p9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876447" y="2782186"/>
            <a:ext cx="5175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개발 도구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라이브러리, OPEN API 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94"/>
          <p:cNvGrpSpPr/>
          <p:nvPr/>
        </p:nvGrpSpPr>
        <p:grpSpPr>
          <a:xfrm>
            <a:off x="583841" y="2150338"/>
            <a:ext cx="4054517" cy="2428488"/>
            <a:chOff x="647250" y="2219449"/>
            <a:chExt cx="3755225" cy="2249225"/>
          </a:xfrm>
        </p:grpSpPr>
        <p:pic>
          <p:nvPicPr>
            <p:cNvPr id="854" name="Google Shape;854;p94"/>
            <p:cNvPicPr preferRelativeResize="0"/>
            <p:nvPr/>
          </p:nvPicPr>
          <p:blipFill rotWithShape="1">
            <a:blip r:embed="rId3">
              <a:alphaModFix/>
            </a:blip>
            <a:srcRect b="0" l="0" r="0" t="11613"/>
            <a:stretch/>
          </p:blipFill>
          <p:spPr>
            <a:xfrm>
              <a:off x="647250" y="2219449"/>
              <a:ext cx="3755225" cy="2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1425" y="2350223"/>
              <a:ext cx="1968400" cy="23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6" name="Google Shape;856;p9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7" name="Google Shape;857;p94"/>
          <p:cNvSpPr txBox="1"/>
          <p:nvPr>
            <p:ph idx="1" type="body"/>
          </p:nvPr>
        </p:nvSpPr>
        <p:spPr>
          <a:xfrm>
            <a:off x="595400" y="1270400"/>
            <a:ext cx="465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입력된 아이디를 자바스크립트 로직으로 RSA  암호화 처리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8" name="Google Shape;858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297" y="2192597"/>
            <a:ext cx="3594200" cy="231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9" name="Google Shape;859;p94"/>
          <p:cNvCxnSpPr>
            <a:stCxn id="860" idx="3"/>
          </p:cNvCxnSpPr>
          <p:nvPr/>
        </p:nvCxnSpPr>
        <p:spPr>
          <a:xfrm flipH="1" rot="10800000">
            <a:off x="1761350" y="2956575"/>
            <a:ext cx="3685200" cy="1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94"/>
          <p:cNvSpPr/>
          <p:nvPr/>
        </p:nvSpPr>
        <p:spPr>
          <a:xfrm>
            <a:off x="1451450" y="2858025"/>
            <a:ext cx="309900" cy="2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4"/>
          <p:cNvSpPr/>
          <p:nvPr/>
        </p:nvSpPr>
        <p:spPr>
          <a:xfrm>
            <a:off x="5453450" y="2695975"/>
            <a:ext cx="2818500" cy="126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4"/>
          <p:cNvSpPr txBox="1"/>
          <p:nvPr>
            <p:ph idx="1" type="body"/>
          </p:nvPr>
        </p:nvSpPr>
        <p:spPr>
          <a:xfrm>
            <a:off x="4885650" y="18444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아이디</a:t>
            </a: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 암호화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3" name="Google Shape;863;p9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875" y="2497388"/>
            <a:ext cx="3337000" cy="14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95"/>
          <p:cNvGrpSpPr/>
          <p:nvPr/>
        </p:nvGrpSpPr>
        <p:grpSpPr>
          <a:xfrm>
            <a:off x="583841" y="1997938"/>
            <a:ext cx="4054517" cy="2428488"/>
            <a:chOff x="647250" y="2219449"/>
            <a:chExt cx="3755225" cy="2249225"/>
          </a:xfrm>
        </p:grpSpPr>
        <p:pic>
          <p:nvPicPr>
            <p:cNvPr id="870" name="Google Shape;870;p95"/>
            <p:cNvPicPr preferRelativeResize="0"/>
            <p:nvPr/>
          </p:nvPicPr>
          <p:blipFill rotWithShape="1">
            <a:blip r:embed="rId4">
              <a:alphaModFix/>
            </a:blip>
            <a:srcRect b="0" l="0" r="0" t="11613"/>
            <a:stretch/>
          </p:blipFill>
          <p:spPr>
            <a:xfrm>
              <a:off x="647250" y="2219449"/>
              <a:ext cx="3755225" cy="2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1425" y="2350223"/>
              <a:ext cx="1968400" cy="23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" name="Google Shape;872;p9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3" name="Google Shape;873;p95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입력된 패스워드를 자바스크립트 로직으로  SHA256 해시화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4" name="Google Shape;874;p95"/>
          <p:cNvCxnSpPr>
            <a:stCxn id="875" idx="3"/>
          </p:cNvCxnSpPr>
          <p:nvPr/>
        </p:nvCxnSpPr>
        <p:spPr>
          <a:xfrm>
            <a:off x="2113825" y="3322125"/>
            <a:ext cx="341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95"/>
          <p:cNvSpPr/>
          <p:nvPr/>
        </p:nvSpPr>
        <p:spPr>
          <a:xfrm>
            <a:off x="1493725" y="3205875"/>
            <a:ext cx="620100" cy="2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5"/>
          <p:cNvSpPr/>
          <p:nvPr/>
        </p:nvSpPr>
        <p:spPr>
          <a:xfrm>
            <a:off x="5587400" y="3001550"/>
            <a:ext cx="2649300" cy="38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95"/>
          <p:cNvSpPr txBox="1"/>
          <p:nvPr>
            <p:ph idx="1" type="body"/>
          </p:nvPr>
        </p:nvSpPr>
        <p:spPr>
          <a:xfrm>
            <a:off x="5074500" y="21359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해시화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8" name="Google Shape;878;p9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150" y="2481138"/>
            <a:ext cx="3337000" cy="1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5" name="Google Shape;885;p96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해시화된 패스워드를 자바스크립트 로직으로  RSA 암호화 처리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6" name="Google Shape;886;p96"/>
          <p:cNvSpPr/>
          <p:nvPr/>
        </p:nvSpPr>
        <p:spPr>
          <a:xfrm>
            <a:off x="1466850" y="3001550"/>
            <a:ext cx="2585700" cy="33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050" y="2301650"/>
            <a:ext cx="3133475" cy="201347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6"/>
          <p:cNvSpPr/>
          <p:nvPr/>
        </p:nvSpPr>
        <p:spPr>
          <a:xfrm>
            <a:off x="5418450" y="2753242"/>
            <a:ext cx="2494200" cy="109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96"/>
          <p:cNvCxnSpPr/>
          <p:nvPr/>
        </p:nvCxnSpPr>
        <p:spPr>
          <a:xfrm>
            <a:off x="4052550" y="3173750"/>
            <a:ext cx="1365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96"/>
          <p:cNvSpPr txBox="1"/>
          <p:nvPr>
            <p:ph idx="1" type="body"/>
          </p:nvPr>
        </p:nvSpPr>
        <p:spPr>
          <a:xfrm>
            <a:off x="895875" y="21359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해시화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1" name="Google Shape;891;p96"/>
          <p:cNvSpPr txBox="1"/>
          <p:nvPr>
            <p:ph idx="1" type="body"/>
          </p:nvPr>
        </p:nvSpPr>
        <p:spPr>
          <a:xfrm>
            <a:off x="4923850" y="19757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암호화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2" name="Google Shape;892;p9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8" name="Google Shape;898;p97"/>
          <p:cNvSpPr txBox="1"/>
          <p:nvPr>
            <p:ph idx="1" type="body"/>
          </p:nvPr>
        </p:nvSpPr>
        <p:spPr>
          <a:xfrm>
            <a:off x="591683" y="1619600"/>
            <a:ext cx="6227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요청된 로그인 정보를 서버에서 복호화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패스워드는 추가로 해시화 과정 처리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데이터베이스의 회원정보와 대조, 데이터 일치 여부에 따른 로그인 처리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9" name="Google Shape;8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175" y="2498541"/>
            <a:ext cx="4082525" cy="10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아이디 복호화 &amp; 패스워드 2차 해시화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01" name="Google Shape;901;p97"/>
          <p:cNvGrpSpPr/>
          <p:nvPr/>
        </p:nvGrpSpPr>
        <p:grpSpPr>
          <a:xfrm>
            <a:off x="489600" y="2577000"/>
            <a:ext cx="4273375" cy="1924075"/>
            <a:chOff x="489600" y="2577000"/>
            <a:chExt cx="4273375" cy="1924075"/>
          </a:xfrm>
        </p:grpSpPr>
        <p:pic>
          <p:nvPicPr>
            <p:cNvPr id="902" name="Google Shape;902;p97"/>
            <p:cNvPicPr preferRelativeResize="0"/>
            <p:nvPr/>
          </p:nvPicPr>
          <p:blipFill rotWithShape="1">
            <a:blip r:embed="rId4">
              <a:alphaModFix/>
            </a:blip>
            <a:srcRect b="0" l="0" r="25958" t="0"/>
            <a:stretch/>
          </p:blipFill>
          <p:spPr>
            <a:xfrm>
              <a:off x="559075" y="2914450"/>
              <a:ext cx="3766700" cy="146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97"/>
            <p:cNvSpPr/>
            <p:nvPr/>
          </p:nvSpPr>
          <p:spPr>
            <a:xfrm>
              <a:off x="559075" y="3076075"/>
              <a:ext cx="273900" cy="1485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4" name="Google Shape;904;p97"/>
            <p:cNvCxnSpPr/>
            <p:nvPr/>
          </p:nvCxnSpPr>
          <p:spPr>
            <a:xfrm flipH="1">
              <a:off x="2573075" y="4027800"/>
              <a:ext cx="4500" cy="171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05" name="Google Shape;905;p97"/>
            <p:cNvSpPr txBox="1"/>
            <p:nvPr/>
          </p:nvSpPr>
          <p:spPr>
            <a:xfrm>
              <a:off x="529350" y="4284475"/>
              <a:ext cx="32331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해시화된 </a:t>
              </a: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</a:t>
              </a:r>
              <a:r>
                <a:rPr b="1" i="0" lang="en" sz="900" u="none" cap="none" strike="noStrike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에 Signature Text 를 추가하여 2차 해시화 </a:t>
              </a:r>
              <a:endParaRPr b="1" i="0" sz="900" u="none" cap="none" strike="noStrike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06" name="Google Shape;906;p97"/>
            <p:cNvSpPr txBox="1"/>
            <p:nvPr/>
          </p:nvSpPr>
          <p:spPr>
            <a:xfrm>
              <a:off x="489600" y="2577000"/>
              <a:ext cx="4082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100">
                  <a:latin typeface="Nanum Gothic"/>
                  <a:ea typeface="Nanum Gothic"/>
                  <a:cs typeface="Nanum Gothic"/>
                  <a:sym typeface="Nanum Gothic"/>
                </a:rPr>
                <a:t>아이디 복호화 &amp; 패스워드 2차 해시화</a:t>
              </a:r>
              <a:endParaRPr b="1"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07" name="Google Shape;907;p97"/>
            <p:cNvSpPr/>
            <p:nvPr/>
          </p:nvSpPr>
          <p:spPr>
            <a:xfrm>
              <a:off x="559075" y="3224575"/>
              <a:ext cx="273900" cy="1485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7"/>
            <p:cNvSpPr/>
            <p:nvPr/>
          </p:nvSpPr>
          <p:spPr>
            <a:xfrm>
              <a:off x="559075" y="3730800"/>
              <a:ext cx="307500" cy="14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7"/>
            <p:cNvSpPr/>
            <p:nvPr/>
          </p:nvSpPr>
          <p:spPr>
            <a:xfrm>
              <a:off x="559075" y="3879300"/>
              <a:ext cx="3766800" cy="148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0" name="Google Shape;910;p97"/>
            <p:cNvCxnSpPr>
              <a:endCxn id="908" idx="1"/>
            </p:cNvCxnSpPr>
            <p:nvPr/>
          </p:nvCxnSpPr>
          <p:spPr>
            <a:xfrm rot="5400000">
              <a:off x="229975" y="3471450"/>
              <a:ext cx="662700" cy="4500"/>
            </a:xfrm>
            <a:prstGeom prst="bentConnector4">
              <a:avLst>
                <a:gd fmla="val 19" name="adj1"/>
                <a:gd fmla="val 5791111" name="adj2"/>
              </a:avLst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11" name="Google Shape;911;p97"/>
            <p:cNvCxnSpPr/>
            <p:nvPr/>
          </p:nvCxnSpPr>
          <p:spPr>
            <a:xfrm rot="5400000">
              <a:off x="225475" y="3609750"/>
              <a:ext cx="662700" cy="4500"/>
            </a:xfrm>
            <a:prstGeom prst="bentConnector4">
              <a:avLst>
                <a:gd fmla="val 19" name="adj1"/>
                <a:gd fmla="val 3384444" name="adj2"/>
              </a:avLst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12" name="Google Shape;912;p97"/>
            <p:cNvCxnSpPr/>
            <p:nvPr/>
          </p:nvCxnSpPr>
          <p:spPr>
            <a:xfrm flipH="1" rot="10800000">
              <a:off x="915962" y="3367837"/>
              <a:ext cx="3663900" cy="444000"/>
            </a:xfrm>
            <a:prstGeom prst="bentConnector3">
              <a:avLst>
                <a:gd fmla="val 95384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913" name="Google Shape;913;p97"/>
            <p:cNvSpPr/>
            <p:nvPr/>
          </p:nvSpPr>
          <p:spPr>
            <a:xfrm>
              <a:off x="559075" y="4199400"/>
              <a:ext cx="3766800" cy="14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7"/>
            <p:cNvSpPr txBox="1"/>
            <p:nvPr/>
          </p:nvSpPr>
          <p:spPr>
            <a:xfrm>
              <a:off x="824300" y="3568350"/>
              <a:ext cx="1064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복호화한 아이디</a:t>
              </a:r>
              <a:endParaRPr b="1" sz="900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15" name="Google Shape;915;p97"/>
            <p:cNvSpPr txBox="1"/>
            <p:nvPr/>
          </p:nvSpPr>
          <p:spPr>
            <a:xfrm>
              <a:off x="3349250" y="3897325"/>
              <a:ext cx="11181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복호화한 패스워드</a:t>
              </a:r>
              <a:endParaRPr b="1" i="0" sz="900" u="none" cap="none" strike="noStrike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916" name="Google Shape;916;p97"/>
            <p:cNvCxnSpPr>
              <a:stCxn id="913" idx="3"/>
            </p:cNvCxnSpPr>
            <p:nvPr/>
          </p:nvCxnSpPr>
          <p:spPr>
            <a:xfrm flipH="1" rot="10800000">
              <a:off x="4325875" y="3537150"/>
              <a:ext cx="437100" cy="7365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7" name="Google Shape;917;p97"/>
          <p:cNvPicPr preferRelativeResize="0"/>
          <p:nvPr/>
        </p:nvPicPr>
        <p:blipFill rotWithShape="1">
          <a:blip r:embed="rId5">
            <a:alphaModFix/>
          </a:blip>
          <a:srcRect b="28794" l="17983" r="12042" t="22591"/>
          <a:stretch/>
        </p:blipFill>
        <p:spPr>
          <a:xfrm>
            <a:off x="5532800" y="3631113"/>
            <a:ext cx="2354625" cy="12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완료</a:t>
            </a:r>
            <a:endParaRPr/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3">
            <a:alphaModFix/>
          </a:blip>
          <a:srcRect b="0" l="7432" r="3448" t="0"/>
          <a:stretch/>
        </p:blipFill>
        <p:spPr>
          <a:xfrm>
            <a:off x="1660550" y="2007375"/>
            <a:ext cx="58229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4">
            <a:alphaModFix/>
          </a:blip>
          <a:srcRect b="0" l="3725" r="0" t="0"/>
          <a:stretch/>
        </p:blipFill>
        <p:spPr>
          <a:xfrm>
            <a:off x="1660550" y="2960013"/>
            <a:ext cx="5822901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5">
            <a:alphaModFix/>
          </a:blip>
          <a:srcRect b="0" l="16627" r="4495" t="0"/>
          <a:stretch/>
        </p:blipFill>
        <p:spPr>
          <a:xfrm>
            <a:off x="1660550" y="4007471"/>
            <a:ext cx="5822901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8"/>
          <p:cNvSpPr txBox="1"/>
          <p:nvPr>
            <p:ph idx="1" type="body"/>
          </p:nvPr>
        </p:nvSpPr>
        <p:spPr>
          <a:xfrm>
            <a:off x="595400" y="1270400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로그인 완료 후 상단 툴바 변화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8" name="Google Shape;928;p98"/>
          <p:cNvSpPr txBox="1"/>
          <p:nvPr>
            <p:ph idx="1" type="body"/>
          </p:nvPr>
        </p:nvSpPr>
        <p:spPr>
          <a:xfrm>
            <a:off x="1660550" y="1656621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초기 화면 (로그인 전)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9" name="Google Shape;929;p98"/>
          <p:cNvSpPr txBox="1"/>
          <p:nvPr>
            <p:ph idx="1" type="body"/>
          </p:nvPr>
        </p:nvSpPr>
        <p:spPr>
          <a:xfrm>
            <a:off x="1660550" y="2628896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사용자 로그인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0" name="Google Shape;930;p98"/>
          <p:cNvSpPr txBox="1"/>
          <p:nvPr>
            <p:ph idx="1" type="body"/>
          </p:nvPr>
        </p:nvSpPr>
        <p:spPr>
          <a:xfrm>
            <a:off x="1660550" y="3664871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관리자 로그인 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1" name="Google Shape;931;p9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9"/>
          <p:cNvSpPr/>
          <p:nvPr/>
        </p:nvSpPr>
        <p:spPr>
          <a:xfrm rot="10800000">
            <a:off x="472075" y="3575275"/>
            <a:ext cx="3868200" cy="1272300"/>
          </a:xfrm>
          <a:prstGeom prst="wedgeRoundRectCallout">
            <a:avLst>
              <a:gd fmla="val 20674" name="adj1"/>
              <a:gd fmla="val 64635" name="adj2"/>
              <a:gd fmla="val 0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8" name="Google Shape;938;p99"/>
          <p:cNvSpPr/>
          <p:nvPr/>
        </p:nvSpPr>
        <p:spPr>
          <a:xfrm>
            <a:off x="592979" y="1436350"/>
            <a:ext cx="2387400" cy="1005000"/>
          </a:xfrm>
          <a:prstGeom prst="wedgeRectCallout">
            <a:avLst>
              <a:gd fmla="val 20193" name="adj1"/>
              <a:gd fmla="val 67182" name="adj2"/>
            </a:avLst>
          </a:prstGeom>
          <a:solidFill>
            <a:srgbClr val="2F3848">
              <a:alpha val="70196"/>
            </a:srgbClr>
          </a:solidFill>
          <a:ln cap="flat" cmpd="sng" w="152400">
            <a:solidFill>
              <a:srgbClr val="FD8E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sz="2400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1" i="0" sz="2400" u="none" cap="none" strike="noStrike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9" name="Google Shape;939;p99"/>
          <p:cNvSpPr txBox="1"/>
          <p:nvPr>
            <p:ph idx="1" type="body"/>
          </p:nvPr>
        </p:nvSpPr>
        <p:spPr>
          <a:xfrm>
            <a:off x="519350" y="3609050"/>
            <a:ext cx="42006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cap="none" strike="noStrike">
                <a:solidFill>
                  <a:srgbClr val="000000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https://nid.naver.com/oauth2.0/authorize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client_id={클라이언트아이디}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&amp;response_type=code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&amp;redirect_uri={개발자 센터에 등록한</a:t>
            </a:r>
            <a:r>
              <a:rPr lang="en" sz="1000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콜백URL(URL 인코딩)}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&amp;state={상태 토큰}</a:t>
            </a:r>
            <a:endParaRPr b="1" i="0" sz="10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0" name="Google Shape;940;p99"/>
          <p:cNvSpPr/>
          <p:nvPr/>
        </p:nvSpPr>
        <p:spPr>
          <a:xfrm>
            <a:off x="3953700" y="2907975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25" y="2831784"/>
            <a:ext cx="2387400" cy="54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625" y="1118863"/>
            <a:ext cx="4119250" cy="3785083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9" name="Google Shape;949;p100"/>
          <p:cNvPicPr preferRelativeResize="0"/>
          <p:nvPr/>
        </p:nvPicPr>
        <p:blipFill rotWithShape="1">
          <a:blip r:embed="rId3">
            <a:alphaModFix/>
          </a:blip>
          <a:srcRect b="7342" l="2318" r="3802" t="2339"/>
          <a:stretch/>
        </p:blipFill>
        <p:spPr>
          <a:xfrm>
            <a:off x="4520325" y="1007550"/>
            <a:ext cx="4002075" cy="3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0"/>
          <p:cNvSpPr txBox="1"/>
          <p:nvPr>
            <p:ph idx="4294967295" type="body"/>
          </p:nvPr>
        </p:nvSpPr>
        <p:spPr>
          <a:xfrm>
            <a:off x="516725" y="1507825"/>
            <a:ext cx="34995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정보 기입 페이지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Nanum Gothic"/>
              <a:buChar char="●"/>
            </a:pP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Naver에서 제공하지 않는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필수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데이터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별도의 페이지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를 통해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입력하도록 유도하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여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회원가입 처리</a:t>
            </a:r>
            <a:endParaRPr b="0" i="0" sz="1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1" name="Google Shape;951;p10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57" name="Google Shape;957;p101"/>
          <p:cNvGrpSpPr/>
          <p:nvPr/>
        </p:nvGrpSpPr>
        <p:grpSpPr>
          <a:xfrm>
            <a:off x="717150" y="1197800"/>
            <a:ext cx="3649150" cy="3642725"/>
            <a:chOff x="717150" y="1197800"/>
            <a:chExt cx="3649150" cy="3642725"/>
          </a:xfrm>
        </p:grpSpPr>
        <p:pic>
          <p:nvPicPr>
            <p:cNvPr id="958" name="Google Shape;958;p101"/>
            <p:cNvPicPr preferRelativeResize="0"/>
            <p:nvPr/>
          </p:nvPicPr>
          <p:blipFill rotWithShape="1">
            <a:blip r:embed="rId3">
              <a:alphaModFix/>
            </a:blip>
            <a:srcRect b="7342" l="2318" r="3802" t="2339"/>
            <a:stretch/>
          </p:blipFill>
          <p:spPr>
            <a:xfrm>
              <a:off x="717150" y="1197800"/>
              <a:ext cx="3649150" cy="36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101"/>
            <p:cNvPicPr preferRelativeResize="0"/>
            <p:nvPr/>
          </p:nvPicPr>
          <p:blipFill rotWithShape="1">
            <a:blip r:embed="rId4">
              <a:alphaModFix/>
            </a:blip>
            <a:srcRect b="18146" l="15503" r="16469" t="38892"/>
            <a:stretch/>
          </p:blipFill>
          <p:spPr>
            <a:xfrm>
              <a:off x="1523600" y="2473900"/>
              <a:ext cx="2036250" cy="1257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0" name="Google Shape;960;p101"/>
          <p:cNvPicPr preferRelativeResize="0"/>
          <p:nvPr/>
        </p:nvPicPr>
        <p:blipFill rotWithShape="1">
          <a:blip r:embed="rId5">
            <a:alphaModFix/>
          </a:blip>
          <a:srcRect b="13780" l="6020" r="4789" t="11892"/>
          <a:stretch/>
        </p:blipFill>
        <p:spPr>
          <a:xfrm>
            <a:off x="5697525" y="2194800"/>
            <a:ext cx="2684475" cy="1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1"/>
          <p:cNvSpPr/>
          <p:nvPr/>
        </p:nvSpPr>
        <p:spPr>
          <a:xfrm>
            <a:off x="4806350" y="2705563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02"/>
          <p:cNvPicPr preferRelativeResize="0"/>
          <p:nvPr/>
        </p:nvPicPr>
        <p:blipFill rotWithShape="1">
          <a:blip r:embed="rId3">
            <a:alphaModFix/>
          </a:blip>
          <a:srcRect b="0" l="1394" r="1762" t="0"/>
          <a:stretch/>
        </p:blipFill>
        <p:spPr>
          <a:xfrm>
            <a:off x="1268250" y="2791867"/>
            <a:ext cx="2134925" cy="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2"/>
          <p:cNvSpPr/>
          <p:nvPr/>
        </p:nvSpPr>
        <p:spPr>
          <a:xfrm rot="10800000">
            <a:off x="472075" y="3575275"/>
            <a:ext cx="3868200" cy="1272300"/>
          </a:xfrm>
          <a:prstGeom prst="wedgeRoundRectCallout">
            <a:avLst>
              <a:gd fmla="val 20674" name="adj1"/>
              <a:gd fmla="val 64635" name="adj2"/>
              <a:gd fmla="val 0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0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계정으로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0" name="Google Shape;970;p102"/>
          <p:cNvSpPr/>
          <p:nvPr/>
        </p:nvSpPr>
        <p:spPr>
          <a:xfrm>
            <a:off x="592979" y="1436350"/>
            <a:ext cx="2387400" cy="1005000"/>
          </a:xfrm>
          <a:prstGeom prst="wedgeRectCallout">
            <a:avLst>
              <a:gd fmla="val 20193" name="adj1"/>
              <a:gd fmla="val 67182" name="adj2"/>
            </a:avLst>
          </a:prstGeom>
          <a:solidFill>
            <a:srgbClr val="2F3848">
              <a:alpha val="70200"/>
            </a:srgbClr>
          </a:solidFill>
          <a:ln cap="flat" cmpd="sng" w="152400">
            <a:solidFill>
              <a:srgbClr val="FD8E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sz="2400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1" i="0" sz="2400" u="none" cap="none" strike="noStrike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1" name="Google Shape;971;p102"/>
          <p:cNvSpPr txBox="1"/>
          <p:nvPr>
            <p:ph idx="1" type="body"/>
          </p:nvPr>
        </p:nvSpPr>
        <p:spPr>
          <a:xfrm>
            <a:off x="512325" y="3804942"/>
            <a:ext cx="42006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https://accounts.kakao.com/login</a:t>
            </a: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continue=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https://kauth.kakao.com/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oauth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7"/>
              </a:rPr>
              <a:t>/authorize</a:t>
            </a: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response_type%3Dcode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%client_id%{클라이언트아이디}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%redirect_uri%{개발자 센터에 등록한 콜백URL(URL 인코딩)}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%member%252FkakaLogin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CFCF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2" name="Google Shape;972;p102"/>
          <p:cNvSpPr/>
          <p:nvPr/>
        </p:nvSpPr>
        <p:spPr>
          <a:xfrm>
            <a:off x="4106100" y="2831775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0125" y="1111088"/>
            <a:ext cx="33528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계정으로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0" name="Google Shape;980;p103"/>
          <p:cNvPicPr preferRelativeResize="0"/>
          <p:nvPr/>
        </p:nvPicPr>
        <p:blipFill rotWithShape="1">
          <a:blip r:embed="rId3">
            <a:alphaModFix/>
          </a:blip>
          <a:srcRect b="7342" l="2318" r="3802" t="2339"/>
          <a:stretch/>
        </p:blipFill>
        <p:spPr>
          <a:xfrm>
            <a:off x="4520325" y="1007550"/>
            <a:ext cx="4002075" cy="3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3"/>
          <p:cNvSpPr txBox="1"/>
          <p:nvPr>
            <p:ph idx="4294967295" type="body"/>
          </p:nvPr>
        </p:nvSpPr>
        <p:spPr>
          <a:xfrm>
            <a:off x="516725" y="1507825"/>
            <a:ext cx="34995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정보 기입 페이지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Nanum Gothic"/>
              <a:buChar char="●"/>
            </a:pP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카카오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제공하지 않는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필수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데이터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별도의 페이지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를 통해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입력하도록 유도하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여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회원가입 처리</a:t>
            </a:r>
            <a:endParaRPr b="0" i="0" sz="1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2" name="Google Shape;982;p10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2 - 1. 개발 도구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</a:t>
            </a:r>
            <a:r>
              <a:rPr b="1" lang="en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환경 및 도구</a:t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42" name="Google Shape;242;p23"/>
          <p:cNvGraphicFramePr/>
          <p:nvPr/>
        </p:nvGraphicFramePr>
        <p:xfrm>
          <a:off x="603100" y="15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{2C10DB32-40E7-4BAF-83F6-5C2A8934D613}</a:tableStyleId>
              </a:tblPr>
              <a:tblGrid>
                <a:gridCol w="2373600"/>
                <a:gridCol w="5607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  류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384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  용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3848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O/S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Windows 10 Home (64bit)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Language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Java 1.8.0_171, HTML, CSS, JSP, SQL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Script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Javascript, jQuery, Ajax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WAS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Tomcat 8.0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Database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Oracle Database 11g Express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Framework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Spring Tool Suite 3.9.5, MyBatis 3.4.2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Tool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SQL Developer, StarUML, GitHub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2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04"/>
          <p:cNvPicPr preferRelativeResize="0"/>
          <p:nvPr/>
        </p:nvPicPr>
        <p:blipFill rotWithShape="1">
          <a:blip r:embed="rId3">
            <a:alphaModFix/>
          </a:blip>
          <a:srcRect b="3873" l="1676" r="1994" t="0"/>
          <a:stretch/>
        </p:blipFill>
        <p:spPr>
          <a:xfrm>
            <a:off x="5666200" y="2152400"/>
            <a:ext cx="2585850" cy="14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89" name="Google Shape;989;p104"/>
          <p:cNvGrpSpPr/>
          <p:nvPr/>
        </p:nvGrpSpPr>
        <p:grpSpPr>
          <a:xfrm>
            <a:off x="717150" y="1197800"/>
            <a:ext cx="3649150" cy="3642725"/>
            <a:chOff x="717150" y="1197800"/>
            <a:chExt cx="3649150" cy="3642725"/>
          </a:xfrm>
        </p:grpSpPr>
        <p:pic>
          <p:nvPicPr>
            <p:cNvPr id="990" name="Google Shape;990;p104"/>
            <p:cNvPicPr preferRelativeResize="0"/>
            <p:nvPr/>
          </p:nvPicPr>
          <p:blipFill rotWithShape="1">
            <a:blip r:embed="rId4">
              <a:alphaModFix/>
            </a:blip>
            <a:srcRect b="7342" l="2318" r="3802" t="2339"/>
            <a:stretch/>
          </p:blipFill>
          <p:spPr>
            <a:xfrm>
              <a:off x="717150" y="1197800"/>
              <a:ext cx="3649150" cy="36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104"/>
            <p:cNvPicPr preferRelativeResize="0"/>
            <p:nvPr/>
          </p:nvPicPr>
          <p:blipFill rotWithShape="1">
            <a:blip r:embed="rId5">
              <a:alphaModFix/>
            </a:blip>
            <a:srcRect b="18146" l="15503" r="16469" t="38892"/>
            <a:stretch/>
          </p:blipFill>
          <p:spPr>
            <a:xfrm>
              <a:off x="1523600" y="2473900"/>
              <a:ext cx="2036250" cy="125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2" name="Google Shape;992;p104"/>
          <p:cNvSpPr/>
          <p:nvPr/>
        </p:nvSpPr>
        <p:spPr>
          <a:xfrm>
            <a:off x="4806350" y="2705563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상품구매 · 장바구니 · 주문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106"/>
          <p:cNvSpPr txBox="1"/>
          <p:nvPr/>
        </p:nvSpPr>
        <p:spPr>
          <a:xfrm>
            <a:off x="6352250" y="1466250"/>
            <a:ext cx="24060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출력할 상품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리스트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선택한 카테고리 상품 리스트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장바구니 담기창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5" name="Google Shape;100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875" y="1291451"/>
            <a:ext cx="5480501" cy="34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6"/>
          <p:cNvSpPr txBox="1"/>
          <p:nvPr/>
        </p:nvSpPr>
        <p:spPr>
          <a:xfrm>
            <a:off x="1504800" y="15417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7" name="Google Shape;1007;p106"/>
          <p:cNvSpPr txBox="1"/>
          <p:nvPr/>
        </p:nvSpPr>
        <p:spPr>
          <a:xfrm>
            <a:off x="3158025" y="27631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8" name="Google Shape;1008;p106"/>
          <p:cNvSpPr txBox="1"/>
          <p:nvPr/>
        </p:nvSpPr>
        <p:spPr>
          <a:xfrm>
            <a:off x="4830600" y="20642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9" name="Google Shape;1009;p106"/>
          <p:cNvSpPr/>
          <p:nvPr/>
        </p:nvSpPr>
        <p:spPr>
          <a:xfrm>
            <a:off x="1853075" y="1698050"/>
            <a:ext cx="3142500" cy="4863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판매상태별 상품이미지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6" name="Google Shape;1016;p107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판매중인 상품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매진된 상품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생산중단된 상품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17" name="Google Shape;101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68688"/>
            <a:ext cx="6511775" cy="335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7"/>
          <p:cNvSpPr txBox="1"/>
          <p:nvPr/>
        </p:nvSpPr>
        <p:spPr>
          <a:xfrm>
            <a:off x="425825" y="302570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9" name="Google Shape;1019;p107"/>
          <p:cNvSpPr/>
          <p:nvPr/>
        </p:nvSpPr>
        <p:spPr>
          <a:xfrm>
            <a:off x="2071000" y="3128875"/>
            <a:ext cx="1507200" cy="14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7"/>
          <p:cNvSpPr txBox="1"/>
          <p:nvPr/>
        </p:nvSpPr>
        <p:spPr>
          <a:xfrm>
            <a:off x="2035452" y="3031644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21" name="Google Shape;1021;p107"/>
          <p:cNvGrpSpPr/>
          <p:nvPr/>
        </p:nvGrpSpPr>
        <p:grpSpPr>
          <a:xfrm>
            <a:off x="479148" y="1310525"/>
            <a:ext cx="6250003" cy="295950"/>
            <a:chOff x="479125" y="1310525"/>
            <a:chExt cx="6200400" cy="295950"/>
          </a:xfrm>
        </p:grpSpPr>
        <p:cxnSp>
          <p:nvCxnSpPr>
            <p:cNvPr id="1022" name="Google Shape;1022;p107"/>
            <p:cNvCxnSpPr/>
            <p:nvPr/>
          </p:nvCxnSpPr>
          <p:spPr>
            <a:xfrm rot="10800000">
              <a:off x="479125" y="1310525"/>
              <a:ext cx="0" cy="2853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3" name="Google Shape;1023;p107"/>
            <p:cNvCxnSpPr/>
            <p:nvPr/>
          </p:nvCxnSpPr>
          <p:spPr>
            <a:xfrm>
              <a:off x="479125" y="1324625"/>
              <a:ext cx="6200400" cy="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4" name="Google Shape;1024;p107"/>
            <p:cNvCxnSpPr/>
            <p:nvPr/>
          </p:nvCxnSpPr>
          <p:spPr>
            <a:xfrm>
              <a:off x="6679500" y="1317575"/>
              <a:ext cx="0" cy="2889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5" name="Google Shape;1025;p107"/>
          <p:cNvSpPr txBox="1"/>
          <p:nvPr/>
        </p:nvSpPr>
        <p:spPr>
          <a:xfrm>
            <a:off x="3406050" y="9532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6" name="Google Shape;1026;p10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미등록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2" name="Google Shape;1032;p108"/>
          <p:cNvSpPr txBox="1"/>
          <p:nvPr/>
        </p:nvSpPr>
        <p:spPr>
          <a:xfrm>
            <a:off x="6373400" y="1466250"/>
            <a:ext cx="23847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미등록시 화면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상품이 존재하지 않을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3" name="Google Shape;103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25" y="1288200"/>
            <a:ext cx="5490251" cy="348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08"/>
          <p:cNvSpPr txBox="1"/>
          <p:nvPr/>
        </p:nvSpPr>
        <p:spPr>
          <a:xfrm>
            <a:off x="2531082" y="244419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5" name="Google Shape;1035;p10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1" name="Google Shape;1041;p109"/>
          <p:cNvSpPr txBox="1"/>
          <p:nvPr/>
        </p:nvSpPr>
        <p:spPr>
          <a:xfrm>
            <a:off x="67403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선택창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상품이름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상품수량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상품가격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상품추가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장바구니 담기창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구매할 상품이름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구매할 상품수량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픽업날짜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픽업매장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장바구니담기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목록비우기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2" name="Google Shape;1042;p109"/>
          <p:cNvSpPr txBox="1"/>
          <p:nvPr/>
        </p:nvSpPr>
        <p:spPr>
          <a:xfrm>
            <a:off x="62698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43" name="Google Shape;10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00" y="1367563"/>
            <a:ext cx="5965075" cy="330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9"/>
          <p:cNvSpPr txBox="1"/>
          <p:nvPr/>
        </p:nvSpPr>
        <p:spPr>
          <a:xfrm>
            <a:off x="1936550" y="25091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5" name="Google Shape;1045;p109"/>
          <p:cNvSpPr txBox="1"/>
          <p:nvPr/>
        </p:nvSpPr>
        <p:spPr>
          <a:xfrm>
            <a:off x="5430925" y="12602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6" name="Google Shape;1046;p10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상품선택창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2" name="Google Shape;1052;p110"/>
          <p:cNvSpPr txBox="1"/>
          <p:nvPr/>
        </p:nvSpPr>
        <p:spPr>
          <a:xfrm>
            <a:off x="66641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①, </a:t>
            </a: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수량 조절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구매할 상품 추가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동일항목 추가시 수량만 변경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,④ 항목삭제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수량 0으로 줄일시 항목삭제 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3" name="Google Shape;1053;p110"/>
          <p:cNvSpPr txBox="1"/>
          <p:nvPr/>
        </p:nvSpPr>
        <p:spPr>
          <a:xfrm>
            <a:off x="61174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4" name="Google Shape;105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25" y="1408438"/>
            <a:ext cx="5965076" cy="31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10"/>
          <p:cNvSpPr txBox="1"/>
          <p:nvPr/>
        </p:nvSpPr>
        <p:spPr>
          <a:xfrm>
            <a:off x="2622525" y="17308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6" name="Google Shape;1056;p110"/>
          <p:cNvSpPr txBox="1"/>
          <p:nvPr/>
        </p:nvSpPr>
        <p:spPr>
          <a:xfrm>
            <a:off x="2751725" y="19463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7" name="Google Shape;1057;p110"/>
          <p:cNvSpPr txBox="1"/>
          <p:nvPr/>
        </p:nvSpPr>
        <p:spPr>
          <a:xfrm>
            <a:off x="6310413" y="24798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8" name="Google Shape;1058;p110"/>
          <p:cNvSpPr txBox="1"/>
          <p:nvPr/>
        </p:nvSpPr>
        <p:spPr>
          <a:xfrm>
            <a:off x="5249350" y="2479862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9" name="Google Shape;1059;p110"/>
          <p:cNvSpPr txBox="1"/>
          <p:nvPr/>
        </p:nvSpPr>
        <p:spPr>
          <a:xfrm>
            <a:off x="6380325" y="223047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0" name="Google Shape;1060;p110"/>
          <p:cNvCxnSpPr/>
          <p:nvPr/>
        </p:nvCxnSpPr>
        <p:spPr>
          <a:xfrm>
            <a:off x="2946625" y="2319950"/>
            <a:ext cx="2436900" cy="159900"/>
          </a:xfrm>
          <a:prstGeom prst="bentConnector3">
            <a:avLst>
              <a:gd fmla="val 409" name="adj1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61" name="Google Shape;106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025" y="3492525"/>
            <a:ext cx="1837850" cy="11118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2" name="Google Shape;1062;p11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8" name="Google Shape;1068;p111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상세보기 창 전환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상품의 상세정보 출력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9" name="Google Shape;1069;p111"/>
          <p:cNvSpPr txBox="1"/>
          <p:nvPr/>
        </p:nvSpPr>
        <p:spPr>
          <a:xfrm>
            <a:off x="62698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0" name="Google Shape;107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725" y="1408438"/>
            <a:ext cx="5965076" cy="31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1"/>
          <p:cNvSpPr txBox="1"/>
          <p:nvPr/>
        </p:nvSpPr>
        <p:spPr>
          <a:xfrm>
            <a:off x="2801660" y="2161236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2" name="Google Shape;1072;p11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8" name="Google Shape;1078;p112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상세보기 창 전환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상품의 상세정보 및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목록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평점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상품평 내용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내용, 사용자ID,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</a:t>
            </a: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등록일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9" name="Google Shape;107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75" y="1232575"/>
            <a:ext cx="6021749" cy="35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12"/>
          <p:cNvSpPr txBox="1"/>
          <p:nvPr/>
        </p:nvSpPr>
        <p:spPr>
          <a:xfrm>
            <a:off x="477835" y="1156386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1" name="Google Shape;1081;p112"/>
          <p:cNvSpPr txBox="1"/>
          <p:nvPr/>
        </p:nvSpPr>
        <p:spPr>
          <a:xfrm>
            <a:off x="477825" y="38520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2" name="Google Shape;1082;p112"/>
          <p:cNvSpPr txBox="1"/>
          <p:nvPr/>
        </p:nvSpPr>
        <p:spPr>
          <a:xfrm>
            <a:off x="1855911" y="38056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3" name="Google Shape;1083;p11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필수정보 선택여부 검사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9" name="Google Shape;1089;p113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픽업 요청날짜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픽업 요청시간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픽업 매장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장바구니 담기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저장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목록비우기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90" name="Google Shape;10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59" y="1192988"/>
            <a:ext cx="12858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13"/>
          <p:cNvSpPr txBox="1"/>
          <p:nvPr/>
        </p:nvSpPr>
        <p:spPr>
          <a:xfrm>
            <a:off x="324811" y="318554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2" name="Google Shape;1092;p113"/>
          <p:cNvSpPr txBox="1"/>
          <p:nvPr/>
        </p:nvSpPr>
        <p:spPr>
          <a:xfrm>
            <a:off x="318807" y="35364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3" name="Google Shape;1093;p113"/>
          <p:cNvSpPr txBox="1"/>
          <p:nvPr/>
        </p:nvSpPr>
        <p:spPr>
          <a:xfrm>
            <a:off x="315492" y="385773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4" name="Google Shape;1094;p113"/>
          <p:cNvSpPr txBox="1"/>
          <p:nvPr/>
        </p:nvSpPr>
        <p:spPr>
          <a:xfrm>
            <a:off x="317240" y="406881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5" name="Google Shape;1095;p113"/>
          <p:cNvSpPr txBox="1"/>
          <p:nvPr/>
        </p:nvSpPr>
        <p:spPr>
          <a:xfrm>
            <a:off x="317176" y="4275379"/>
            <a:ext cx="395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725" y="1499625"/>
            <a:ext cx="2245675" cy="13570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1150" y="1519637"/>
            <a:ext cx="2245650" cy="1336987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0050" y="3135625"/>
            <a:ext cx="2245675" cy="15411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9" name="Google Shape;1099;p113"/>
          <p:cNvSpPr txBox="1"/>
          <p:nvPr/>
        </p:nvSpPr>
        <p:spPr>
          <a:xfrm>
            <a:off x="2112713" y="1573354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0" name="Google Shape;1100;p113"/>
          <p:cNvSpPr txBox="1"/>
          <p:nvPr/>
        </p:nvSpPr>
        <p:spPr>
          <a:xfrm>
            <a:off x="4566567" y="1573349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1" name="Google Shape;1101;p113"/>
          <p:cNvSpPr txBox="1"/>
          <p:nvPr/>
        </p:nvSpPr>
        <p:spPr>
          <a:xfrm>
            <a:off x="2112714" y="323355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2" name="Google Shape;110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7850" y="3135625"/>
            <a:ext cx="2245650" cy="15411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3" name="Google Shape;1103;p113"/>
          <p:cNvSpPr txBox="1"/>
          <p:nvPr/>
        </p:nvSpPr>
        <p:spPr>
          <a:xfrm>
            <a:off x="4536693" y="323357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4" name="Google Shape;1104;p11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